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C495A-267F-49A2-91A7-70D06A751D6B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91C40-1767-48B6-A93B-71ECFCB5207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C495A-267F-49A2-91A7-70D06A751D6B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91C40-1767-48B6-A93B-71ECFCB520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C495A-267F-49A2-91A7-70D06A751D6B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91C40-1767-48B6-A93B-71ECFCB520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C495A-267F-49A2-91A7-70D06A751D6B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91C40-1767-48B6-A93B-71ECFCB520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C495A-267F-49A2-91A7-70D06A751D6B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91C40-1767-48B6-A93B-71ECFCB5207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C495A-267F-49A2-91A7-70D06A751D6B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91C40-1767-48B6-A93B-71ECFCB520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C495A-267F-49A2-91A7-70D06A751D6B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91C40-1767-48B6-A93B-71ECFCB520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C495A-267F-49A2-91A7-70D06A751D6B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91C40-1767-48B6-A93B-71ECFCB520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C495A-267F-49A2-91A7-70D06A751D6B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91C40-1767-48B6-A93B-71ECFCB520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C495A-267F-49A2-91A7-70D06A751D6B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91C40-1767-48B6-A93B-71ECFCB520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C495A-267F-49A2-91A7-70D06A751D6B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9891C40-1767-48B6-A93B-71ECFCB5207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8C495A-267F-49A2-91A7-70D06A751D6B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9891C40-1767-48B6-A93B-71ECFCB52078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/url?sa=i&amp;rct=j&amp;q=&amp;esrc=s&amp;source=images&amp;cd=&amp;cad=rja&amp;docid=f_QwdhDHoQr_TM&amp;tbnid=6qVXOOBUWKAEaM:&amp;ved=0CAUQjRw&amp;url=http://www.foreigners-in-china.com/three-kingdoms.html&amp;ei=FgixUpvhIcSwyQHP1oGABg&amp;bvm=bv.58187178,d.aWc&amp;psig=AFQjCNEN7gIurubqSQSUJ-xuch8cUCqaiQ&amp;ust=1387420018674618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hyperlink" Target="http://en.wikipedia.org/wiki/File:Sun_Quan_Tang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File:Cao_Cao_Portrait_ROTK.jpg" TargetMode="External"/><Relationship Id="rId5" Type="http://schemas.openxmlformats.org/officeDocument/2006/relationships/image" Target="../media/image4.jpeg"/><Relationship Id="rId4" Type="http://schemas.openxmlformats.org/officeDocument/2006/relationships/hyperlink" Target="http://en.wikipedia.org/wiki/File:Liu_Bei_Tang.jp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com/url?sa=i&amp;rct=j&amp;q=&amp;esrc=s&amp;source=images&amp;cd=&amp;cad=rja&amp;docid=g-BJhTk7ebmL5M&amp;tbnid=28y_HkzleylSHM:&amp;ved=0CAUQjRw&amp;url=http://factsanddetails.com/china/cat2/sub2/item39.html&amp;ei=rBexUsLtEIamygHxyIHgDg&amp;bvm=bv.58187178,d.aWc&amp;psig=AFQjCNEpy2_XoSTNEuUA6kptUOl4PfkbEg&amp;ust=1387424041962773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Wj-RYFPvje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upload.wikimedia.org/wikipedia/commons/5/51/Chibi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youtube.com/watch?v=NAZYmJ_bVkw" TargetMode="External"/><Relationship Id="rId4" Type="http://schemas.openxmlformats.org/officeDocument/2006/relationships/hyperlink" Target="http://www.youtube.com/watch?v=iC-oZZbET3I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upload.wikimedia.org/wikipedia/commons/a/a9/Cao_Cao_statue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6" name="Picture 4" descr="http://www.foreigners-in-china.com/images/map-of-three-kingdom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" y="1"/>
            <a:ext cx="9143998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chemeClr val="accent2"/>
                </a:solidFill>
              </a:rPr>
              <a:t> (</a:t>
            </a:r>
            <a:r>
              <a:rPr lang="zh-CN" altLang="en-US" u="sng" dirty="0" smtClean="0">
                <a:solidFill>
                  <a:schemeClr val="accent2"/>
                </a:solidFill>
              </a:rPr>
              <a:t>三国</a:t>
            </a:r>
            <a:r>
              <a:rPr lang="en-US" altLang="zh-CN" u="sng" dirty="0" smtClean="0">
                <a:solidFill>
                  <a:schemeClr val="accent2"/>
                </a:solidFill>
              </a:rPr>
              <a:t>)</a:t>
            </a:r>
            <a:r>
              <a:rPr lang="en-US" u="sng" dirty="0" smtClean="0">
                <a:solidFill>
                  <a:schemeClr val="accent2"/>
                </a:solidFill>
              </a:rPr>
              <a:t>3 Kingdoms</a:t>
            </a:r>
            <a:br>
              <a:rPr lang="en-US" u="sng" dirty="0" smtClean="0">
                <a:solidFill>
                  <a:schemeClr val="accent2"/>
                </a:solidFill>
              </a:rPr>
            </a:br>
            <a:r>
              <a:rPr lang="en-US" u="sng" dirty="0" smtClean="0">
                <a:solidFill>
                  <a:schemeClr val="accent2"/>
                </a:solidFill>
              </a:rPr>
              <a:t>*Cao </a:t>
            </a:r>
            <a:r>
              <a:rPr lang="en-US" u="sng" dirty="0" err="1" smtClean="0">
                <a:solidFill>
                  <a:schemeClr val="accent2"/>
                </a:solidFill>
              </a:rPr>
              <a:t>Cao</a:t>
            </a:r>
            <a:endParaRPr lang="en-US" u="sng" dirty="0">
              <a:solidFill>
                <a:schemeClr val="accent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Christopher Dong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Tensions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Before the Three Kingdoms arose, China was united under the Han Dynasty.  As it neared its end, there were many rebellions such as the Yellow Turban Rebellion (</a:t>
            </a:r>
            <a:r>
              <a:rPr lang="en-US" dirty="0" err="1" smtClean="0">
                <a:solidFill>
                  <a:srgbClr val="FF0000"/>
                </a:solidFill>
              </a:rPr>
              <a:t>黄巾之乱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Huáng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Jīn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Zhī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Luàn</a:t>
            </a:r>
            <a:r>
              <a:rPr lang="en-US" dirty="0" smtClean="0">
                <a:solidFill>
                  <a:srgbClr val="FF0000"/>
                </a:solidFill>
              </a:rPr>
              <a:t>).  In the book </a:t>
            </a:r>
            <a:r>
              <a:rPr lang="en-US" i="1" dirty="0" smtClean="0">
                <a:solidFill>
                  <a:srgbClr val="FF0000"/>
                </a:solidFill>
              </a:rPr>
              <a:t>Romance of the Three Kingdoms</a:t>
            </a:r>
            <a:r>
              <a:rPr lang="en-US" dirty="0" smtClean="0">
                <a:solidFill>
                  <a:srgbClr val="FF0000"/>
                </a:solidFill>
              </a:rPr>
              <a:t> which covers the war, this is the starting event. As emperors were assassinated, and internal wars waged, 3 major factions came into power – Cao Wei (</a:t>
            </a:r>
            <a:r>
              <a:rPr lang="en-US" dirty="0" err="1" smtClean="0">
                <a:solidFill>
                  <a:srgbClr val="FF0000"/>
                </a:solidFill>
              </a:rPr>
              <a:t>曹魏</a:t>
            </a:r>
            <a:r>
              <a:rPr lang="en-US" dirty="0" smtClean="0">
                <a:solidFill>
                  <a:srgbClr val="FF0000"/>
                </a:solidFill>
              </a:rPr>
              <a:t>) </a:t>
            </a:r>
            <a:r>
              <a:rPr lang="en-US" dirty="0" err="1" smtClean="0">
                <a:solidFill>
                  <a:srgbClr val="FF0000"/>
                </a:solidFill>
              </a:rPr>
              <a:t>Shu</a:t>
            </a:r>
            <a:r>
              <a:rPr lang="en-US" dirty="0" smtClean="0">
                <a:solidFill>
                  <a:srgbClr val="FF0000"/>
                </a:solidFill>
              </a:rPr>
              <a:t> Han (</a:t>
            </a:r>
            <a:r>
              <a:rPr lang="en-US" dirty="0" err="1" smtClean="0">
                <a:solidFill>
                  <a:srgbClr val="FF0000"/>
                </a:solidFill>
              </a:rPr>
              <a:t>蜀漢</a:t>
            </a:r>
            <a:r>
              <a:rPr lang="en-US" dirty="0" smtClean="0">
                <a:solidFill>
                  <a:srgbClr val="FF0000"/>
                </a:solidFill>
              </a:rPr>
              <a:t>) and Eastern Wu (</a:t>
            </a:r>
            <a:r>
              <a:rPr lang="en-US" dirty="0" err="1" smtClean="0">
                <a:solidFill>
                  <a:srgbClr val="FF0000"/>
                </a:solidFill>
              </a:rPr>
              <a:t>東吳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three “kingdoms” were actually 3 states, each claiming to be emperor.</a:t>
            </a:r>
          </a:p>
          <a:p>
            <a:r>
              <a:rPr lang="en-US" dirty="0" smtClean="0"/>
              <a:t>The leader of the Cao Wei was Cao </a:t>
            </a:r>
            <a:r>
              <a:rPr lang="en-US" dirty="0" err="1" smtClean="0"/>
              <a:t>Cao</a:t>
            </a:r>
            <a:r>
              <a:rPr lang="en-US" dirty="0" smtClean="0"/>
              <a:t> </a:t>
            </a:r>
            <a:r>
              <a:rPr lang="zh-CN" altLang="en-US" dirty="0" smtClean="0"/>
              <a:t>曹</a:t>
            </a:r>
            <a:r>
              <a:rPr lang="en-US" dirty="0" err="1" smtClean="0"/>
              <a:t>孟德</a:t>
            </a:r>
            <a:endParaRPr lang="en-US" dirty="0" smtClean="0"/>
          </a:p>
          <a:p>
            <a:r>
              <a:rPr lang="en-US" dirty="0" smtClean="0"/>
              <a:t>The leader of the </a:t>
            </a:r>
            <a:r>
              <a:rPr lang="en-US" dirty="0" err="1" smtClean="0"/>
              <a:t>Shu</a:t>
            </a:r>
            <a:r>
              <a:rPr lang="en-US" dirty="0" smtClean="0"/>
              <a:t> Han was Liu </a:t>
            </a:r>
            <a:r>
              <a:rPr lang="en-US" dirty="0" err="1" smtClean="0"/>
              <a:t>Bei</a:t>
            </a:r>
            <a:r>
              <a:rPr lang="en-US" dirty="0" smtClean="0"/>
              <a:t> </a:t>
            </a:r>
            <a:r>
              <a:rPr lang="en-US" dirty="0" err="1" smtClean="0"/>
              <a:t>刘备</a:t>
            </a:r>
            <a:endParaRPr lang="en-US" dirty="0" smtClean="0"/>
          </a:p>
          <a:p>
            <a:r>
              <a:rPr lang="en-US" dirty="0" smtClean="0"/>
              <a:t>The leader of the Eastern Wu was Sun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孙权</a:t>
            </a:r>
            <a:endParaRPr lang="en-US" dirty="0" smtClean="0"/>
          </a:p>
        </p:txBody>
      </p:sp>
      <p:pic>
        <p:nvPicPr>
          <p:cNvPr id="153602" name="Picture 2" descr="http://upload.wikimedia.org/wikipedia/commons/thumb/2/2e/Sun_Quan_Tang.jpg/220px-Sun_Quan_Tang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8834" y="4391024"/>
            <a:ext cx="1815166" cy="2466976"/>
          </a:xfrm>
          <a:prstGeom prst="rect">
            <a:avLst/>
          </a:prstGeom>
          <a:noFill/>
        </p:spPr>
      </p:pic>
      <p:pic>
        <p:nvPicPr>
          <p:cNvPr id="153606" name="Picture 6" descr="http://upload.wikimedia.org/wikipedia/commons/thumb/3/34/Liu_Bei_Tang.jpg/220px-Liu_Bei_Tang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600" y="4387561"/>
            <a:ext cx="1714500" cy="2470439"/>
          </a:xfrm>
          <a:prstGeom prst="rect">
            <a:avLst/>
          </a:prstGeom>
          <a:noFill/>
        </p:spPr>
      </p:pic>
      <p:pic>
        <p:nvPicPr>
          <p:cNvPr id="153608" name="Picture 8" descr="http://upload.wikimedia.org/wikipedia/commons/thumb/a/a7/Cao_Cao_Portrait_ROTK.jpg/220px-Cao_Cao_Portrait_ROTK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343400"/>
            <a:ext cx="1752600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578" name="Picture 2" descr="https://encrypted-tbn3.gstatic.com/images?q=tbn:ANd9GcRo6xLfOVTUlbfPHxxBxaTtc8M0-1FyfkeSZDy_dQOuSLJCSCCPw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Cao </a:t>
            </a:r>
            <a:r>
              <a:rPr lang="en-US" dirty="0" err="1" smtClean="0">
                <a:solidFill>
                  <a:schemeClr val="bg1"/>
                </a:solidFill>
              </a:rPr>
              <a:t>Cao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He was born in </a:t>
            </a:r>
            <a:r>
              <a:rPr lang="en-US" dirty="0" err="1" smtClean="0">
                <a:solidFill>
                  <a:schemeClr val="bg1"/>
                </a:solidFill>
              </a:rPr>
              <a:t>Qiao</a:t>
            </a:r>
            <a:r>
              <a:rPr lang="en-US" dirty="0" smtClean="0">
                <a:solidFill>
                  <a:schemeClr val="bg1"/>
                </a:solidFill>
              </a:rPr>
              <a:t> in 155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In the book of </a:t>
            </a:r>
            <a:r>
              <a:rPr lang="en-US" i="1" dirty="0" smtClean="0">
                <a:solidFill>
                  <a:schemeClr val="bg1"/>
                </a:solidFill>
              </a:rPr>
              <a:t>Romance of the Three Kingdoms</a:t>
            </a:r>
            <a:r>
              <a:rPr lang="en-US" dirty="0" smtClean="0">
                <a:solidFill>
                  <a:schemeClr val="bg1"/>
                </a:solidFill>
              </a:rPr>
              <a:t> Cao </a:t>
            </a:r>
            <a:r>
              <a:rPr lang="en-US" dirty="0" err="1" smtClean="0">
                <a:solidFill>
                  <a:schemeClr val="bg1"/>
                </a:solidFill>
              </a:rPr>
              <a:t>Cao</a:t>
            </a:r>
            <a:r>
              <a:rPr lang="en-US" dirty="0" smtClean="0">
                <a:solidFill>
                  <a:schemeClr val="bg1"/>
                </a:solidFill>
              </a:rPr>
              <a:t> is often portrayed as villainous and there were events that were fictional to portray Cao </a:t>
            </a:r>
            <a:r>
              <a:rPr lang="en-US" dirty="0" err="1" smtClean="0">
                <a:solidFill>
                  <a:schemeClr val="bg1"/>
                </a:solidFill>
              </a:rPr>
              <a:t>Cao</a:t>
            </a:r>
            <a:r>
              <a:rPr lang="en-US" dirty="0" smtClean="0">
                <a:solidFill>
                  <a:schemeClr val="bg1"/>
                </a:solidFill>
              </a:rPr>
              <a:t> into a dark light.</a:t>
            </a:r>
            <a:r>
              <a:rPr lang="en-US" i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After catching an uncle of on of the most powerful Eunuchs breaking curfew (and flogging him), Ca Cao was promoted to governor of </a:t>
            </a:r>
            <a:r>
              <a:rPr lang="en-US" dirty="0" err="1" smtClean="0">
                <a:solidFill>
                  <a:schemeClr val="bg1"/>
                </a:solidFill>
              </a:rPr>
              <a:t>Dunqui</a:t>
            </a:r>
            <a:r>
              <a:rPr lang="en-US" dirty="0" smtClean="0">
                <a:solidFill>
                  <a:schemeClr val="bg1"/>
                </a:solidFill>
              </a:rPr>
              <a:t> County.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When the Yellow Turban Rebellion started in 184, he was recalled back into the capital and appointed as Captain of the Cavalry.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Cao </a:t>
            </a:r>
            <a:r>
              <a:rPr lang="en-US" dirty="0" err="1" smtClean="0"/>
              <a:t>Cao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his successful suppression of the rebels, he was became chancellor 相 of </a:t>
            </a:r>
            <a:r>
              <a:rPr lang="en-US" dirty="0" err="1" smtClean="0"/>
              <a:t>Ji’nan</a:t>
            </a:r>
            <a:r>
              <a:rPr lang="en-US" dirty="0" smtClean="0"/>
              <a:t> </a:t>
            </a:r>
            <a:r>
              <a:rPr lang="en-US" dirty="0" err="1" smtClean="0"/>
              <a:t>濟南</a:t>
            </a:r>
            <a:endParaRPr lang="en-US" dirty="0" smtClean="0"/>
          </a:p>
          <a:p>
            <a:r>
              <a:rPr lang="en-US" dirty="0" smtClean="0"/>
              <a:t>After preventing further influence of the Yellow Turban Rebellion, Cao </a:t>
            </a:r>
            <a:r>
              <a:rPr lang="en-US" dirty="0" err="1" smtClean="0"/>
              <a:t>Cao</a:t>
            </a:r>
            <a:r>
              <a:rPr lang="en-US" dirty="0" smtClean="0"/>
              <a:t> retired and returned to the Capital Luoyang.</a:t>
            </a:r>
          </a:p>
          <a:p>
            <a:r>
              <a:rPr lang="en-US" dirty="0" smtClean="0"/>
              <a:t>1 year after retirement and many upheavals in the federal government, Cao </a:t>
            </a:r>
            <a:r>
              <a:rPr lang="en-US" dirty="0" err="1" smtClean="0"/>
              <a:t>Cao</a:t>
            </a:r>
            <a:r>
              <a:rPr lang="en-US" dirty="0" smtClean="0"/>
              <a:t> rejected the new *puppet emperor and left to reform his army at Kaifeng, Henan.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30" name="Picture 2" descr="https://encrypted-tbn3.gstatic.com/images?q=tbn:ANd9GcSqTGAJhOm3YZgNDTzx1qspKgwbVcrW6Sm7jgo1Ajkhijy28Dwv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91207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United Northern China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After the puppeteer ( Dong </a:t>
            </a:r>
            <a:r>
              <a:rPr lang="en-US" dirty="0" err="1" smtClean="0">
                <a:solidFill>
                  <a:srgbClr val="C00000"/>
                </a:solidFill>
              </a:rPr>
              <a:t>Zhuo</a:t>
            </a:r>
            <a:r>
              <a:rPr lang="en-US" dirty="0" smtClean="0">
                <a:solidFill>
                  <a:srgbClr val="C00000"/>
                </a:solidFill>
              </a:rPr>
              <a:t>) died, he became the “General in Chief (</a:t>
            </a:r>
            <a:r>
              <a:rPr lang="en-US" dirty="0" err="1" smtClean="0">
                <a:solidFill>
                  <a:srgbClr val="C00000"/>
                </a:solidFill>
              </a:rPr>
              <a:t>大將軍</a:t>
            </a:r>
            <a:r>
              <a:rPr lang="en-US" dirty="0" smtClean="0">
                <a:solidFill>
                  <a:srgbClr val="C00000"/>
                </a:solidFill>
              </a:rPr>
              <a:t>)” he amassed 20 thousand men  to defend against the 100k of Yuan </a:t>
            </a:r>
            <a:r>
              <a:rPr lang="en-US" dirty="0" err="1" smtClean="0">
                <a:solidFill>
                  <a:srgbClr val="C00000"/>
                </a:solidFill>
              </a:rPr>
              <a:t>Shao</a:t>
            </a:r>
            <a:r>
              <a:rPr lang="en-US" dirty="0" smtClean="0">
                <a:solidFill>
                  <a:srgbClr val="C00000"/>
                </a:solidFill>
              </a:rPr>
              <a:t>.</a:t>
            </a:r>
          </a:p>
          <a:p>
            <a:r>
              <a:rPr lang="en-US" dirty="0" smtClean="0">
                <a:hlinkClick r:id="rId4"/>
              </a:rPr>
              <a:t>http://www.youtube.com/watch?v=Wj-RYFPvje4</a:t>
            </a:r>
            <a:endParaRPr lang="en-US" dirty="0" smtClean="0"/>
          </a:p>
          <a:p>
            <a:r>
              <a:rPr lang="en-US" dirty="0" smtClean="0"/>
              <a:t>As the standstill was held, Cao </a:t>
            </a:r>
            <a:r>
              <a:rPr lang="en-US" dirty="0" err="1" smtClean="0"/>
              <a:t>Cao</a:t>
            </a:r>
            <a:r>
              <a:rPr lang="en-US" dirty="0" smtClean="0"/>
              <a:t> sent men to burn all the supplies of Yuan </a:t>
            </a:r>
            <a:r>
              <a:rPr lang="en-US" dirty="0" err="1" smtClean="0"/>
              <a:t>Shaos</a:t>
            </a:r>
            <a:r>
              <a:rPr lang="en-US" dirty="0" smtClean="0"/>
              <a:t> army, winning a impossible victory.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506" name="Picture 2" descr="File:Chibi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983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 Cliff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This was a decisive battle, where both Wu and </a:t>
            </a:r>
            <a:r>
              <a:rPr lang="en-US" dirty="0" err="1" smtClean="0">
                <a:solidFill>
                  <a:schemeClr val="bg1"/>
                </a:solidFill>
              </a:rPr>
              <a:t>Shu</a:t>
            </a:r>
            <a:r>
              <a:rPr lang="en-US" dirty="0" smtClean="0">
                <a:solidFill>
                  <a:schemeClr val="bg1"/>
                </a:solidFill>
              </a:rPr>
              <a:t> allied against the numerically superior forces of Cao </a:t>
            </a:r>
            <a:r>
              <a:rPr lang="en-US" dirty="0" err="1" smtClean="0">
                <a:solidFill>
                  <a:schemeClr val="bg1"/>
                </a:solidFill>
              </a:rPr>
              <a:t>Cao</a:t>
            </a:r>
            <a:r>
              <a:rPr lang="en-US" dirty="0" smtClean="0">
                <a:solidFill>
                  <a:schemeClr val="bg1"/>
                </a:solidFill>
              </a:rPr>
              <a:t>. 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 combination of Cao </a:t>
            </a:r>
            <a:r>
              <a:rPr lang="en-US" dirty="0" err="1" smtClean="0">
                <a:solidFill>
                  <a:schemeClr val="bg1"/>
                </a:solidFill>
              </a:rPr>
              <a:t>Cao</a:t>
            </a:r>
            <a:r>
              <a:rPr lang="en-US" dirty="0" smtClean="0">
                <a:solidFill>
                  <a:schemeClr val="bg1"/>
                </a:solidFill>
              </a:rPr>
              <a:t> strategic errors and effectives ruses led in an Wu-</a:t>
            </a:r>
            <a:r>
              <a:rPr lang="en-US" dirty="0" err="1" smtClean="0">
                <a:solidFill>
                  <a:schemeClr val="bg1"/>
                </a:solidFill>
              </a:rPr>
              <a:t>Shu</a:t>
            </a:r>
            <a:r>
              <a:rPr lang="en-US" dirty="0" smtClean="0">
                <a:solidFill>
                  <a:schemeClr val="bg1"/>
                </a:solidFill>
              </a:rPr>
              <a:t> victory at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On the side of Wu and </a:t>
            </a:r>
            <a:r>
              <a:rPr lang="en-US" dirty="0" err="1" smtClean="0">
                <a:solidFill>
                  <a:schemeClr val="bg1"/>
                </a:solidFill>
              </a:rPr>
              <a:t>Shu</a:t>
            </a:r>
            <a:r>
              <a:rPr lang="en-US" dirty="0" smtClean="0">
                <a:solidFill>
                  <a:schemeClr val="bg1"/>
                </a:solidFill>
              </a:rPr>
              <a:t> were many legendary figures of war, such as Guan Yu (later deified into a God of War) and Zhang </a:t>
            </a:r>
            <a:r>
              <a:rPr lang="en-US" dirty="0" err="1" smtClean="0">
                <a:solidFill>
                  <a:schemeClr val="bg1"/>
                </a:solidFill>
              </a:rPr>
              <a:t>Fei</a:t>
            </a:r>
            <a:r>
              <a:rPr lang="en-US" dirty="0" smtClean="0">
                <a:solidFill>
                  <a:schemeClr val="bg1"/>
                </a:solidFill>
              </a:rPr>
              <a:t>, who was famous for his extreme shouting and anger issues.</a:t>
            </a:r>
          </a:p>
          <a:p>
            <a:r>
              <a:rPr lang="en-US" dirty="0" smtClean="0">
                <a:solidFill>
                  <a:schemeClr val="bg1"/>
                </a:solidFill>
                <a:hlinkClick r:id="rId4"/>
              </a:rPr>
              <a:t>http://www.youtube.com/watch?v=iC-oZZbET3I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Zhang </a:t>
            </a:r>
            <a:r>
              <a:rPr lang="en-US" dirty="0" err="1" smtClean="0">
                <a:solidFill>
                  <a:schemeClr val="bg1"/>
                </a:solidFill>
              </a:rPr>
              <a:t>Fei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  <a:hlinkClick r:id="rId5"/>
              </a:rPr>
              <a:t>http://www.youtube.com/watch?v=NAZYmJ_bVkw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674" name="Picture 2" descr="File:Cao Cao statu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Grand Duke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Cao </a:t>
            </a:r>
            <a:r>
              <a:rPr lang="en-US" dirty="0" err="1" smtClean="0">
                <a:solidFill>
                  <a:schemeClr val="bg1"/>
                </a:solidFill>
              </a:rPr>
              <a:t>Cao</a:t>
            </a:r>
            <a:r>
              <a:rPr lang="en-US" dirty="0" smtClean="0">
                <a:solidFill>
                  <a:schemeClr val="bg1"/>
                </a:solidFill>
              </a:rPr>
              <a:t>, after the battle, was granted the title of “Duke of Wei” </a:t>
            </a:r>
            <a:r>
              <a:rPr lang="en-US" dirty="0" err="1" smtClean="0">
                <a:solidFill>
                  <a:schemeClr val="bg1"/>
                </a:solidFill>
              </a:rPr>
              <a:t>魏公</a:t>
            </a:r>
            <a:r>
              <a:rPr lang="en-US" dirty="0" smtClean="0">
                <a:solidFill>
                  <a:schemeClr val="bg1"/>
                </a:solidFill>
              </a:rPr>
              <a:t> in 213.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Over the next decade he would continually fight </a:t>
            </a:r>
            <a:r>
              <a:rPr lang="en-US" dirty="0" err="1" smtClean="0">
                <a:solidFill>
                  <a:schemeClr val="bg1"/>
                </a:solidFill>
              </a:rPr>
              <a:t>Shu</a:t>
            </a:r>
            <a:r>
              <a:rPr lang="en-US" dirty="0" smtClean="0">
                <a:solidFill>
                  <a:schemeClr val="bg1"/>
                </a:solidFill>
              </a:rPr>
              <a:t> and Wu, but the sporadic battles would never tip significantly in anyone's </a:t>
            </a:r>
            <a:r>
              <a:rPr lang="en-US" dirty="0" err="1" smtClean="0">
                <a:solidFill>
                  <a:schemeClr val="bg1"/>
                </a:solidFill>
              </a:rPr>
              <a:t>favour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In 220, Cao </a:t>
            </a:r>
            <a:r>
              <a:rPr lang="en-US" dirty="0" err="1" smtClean="0">
                <a:solidFill>
                  <a:schemeClr val="bg1"/>
                </a:solidFill>
              </a:rPr>
              <a:t>Cao</a:t>
            </a:r>
            <a:r>
              <a:rPr lang="en-US" dirty="0" smtClean="0">
                <a:solidFill>
                  <a:schemeClr val="bg1"/>
                </a:solidFill>
              </a:rPr>
              <a:t> died in Luoyang at the age of 65 – failing to unify China under his rule.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Cao </a:t>
            </a:r>
            <a:r>
              <a:rPr lang="en-US" dirty="0" err="1" smtClean="0">
                <a:solidFill>
                  <a:schemeClr val="bg1"/>
                </a:solidFill>
              </a:rPr>
              <a:t>Cao’s</a:t>
            </a:r>
            <a:r>
              <a:rPr lang="en-US" dirty="0" smtClean="0">
                <a:solidFill>
                  <a:schemeClr val="bg1"/>
                </a:solidFill>
              </a:rPr>
              <a:t> son proclaimed himself emperor and Cao </a:t>
            </a:r>
            <a:r>
              <a:rPr lang="en-US" dirty="0" err="1" smtClean="0">
                <a:solidFill>
                  <a:schemeClr val="bg1"/>
                </a:solidFill>
              </a:rPr>
              <a:t>Cao</a:t>
            </a:r>
            <a:r>
              <a:rPr lang="en-US" dirty="0" smtClean="0">
                <a:solidFill>
                  <a:schemeClr val="bg1"/>
                </a:solidFill>
              </a:rPr>
              <a:t> was the posthumously titled Grand Ancestor of Emperor Wu of Wei (</a:t>
            </a:r>
            <a:r>
              <a:rPr lang="en-US" dirty="0" err="1" smtClean="0">
                <a:solidFill>
                  <a:schemeClr val="bg1"/>
                </a:solidFill>
              </a:rPr>
              <a:t>魏太祖武皇帝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139</TotalTime>
  <Words>557</Words>
  <Application>Microsoft Office PowerPoint</Application>
  <PresentationFormat>On-screen Show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 (三国)3 Kingdoms *Cao Cao</vt:lpstr>
      <vt:lpstr>Tensions</vt:lpstr>
      <vt:lpstr>Factions</vt:lpstr>
      <vt:lpstr>Cao Cao</vt:lpstr>
      <vt:lpstr>Cao Cao</vt:lpstr>
      <vt:lpstr>The United Northern China</vt:lpstr>
      <vt:lpstr>Red Cliff</vt:lpstr>
      <vt:lpstr>The Grand Duke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 Kingdoms</dc:title>
  <dc:creator>Study Log</dc:creator>
  <cp:lastModifiedBy>LIU, RUZHEN</cp:lastModifiedBy>
  <cp:revision>9</cp:revision>
  <dcterms:created xsi:type="dcterms:W3CDTF">2013-12-18T02:22:05Z</dcterms:created>
  <dcterms:modified xsi:type="dcterms:W3CDTF">2013-12-18T15:31:04Z</dcterms:modified>
</cp:coreProperties>
</file>