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custDataLst>
    <p:tags r:id="rId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55" autoAdjust="0"/>
    <p:restoredTop sz="94660"/>
  </p:normalViewPr>
  <p:slideViewPr>
    <p:cSldViewPr>
      <p:cViewPr varScale="1">
        <p:scale>
          <a:sx n="100" d="100"/>
          <a:sy n="100" d="100"/>
        </p:scale>
        <p:origin x="-50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7EA017C-04DA-4DCC-97F0-48D21B3F32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39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6D74C33-1380-4E43-B5CC-F2EC9D9BD7D2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17513" y="152400"/>
            <a:ext cx="8308975" cy="1096963"/>
          </a:xfrm>
        </p:spPr>
        <p:txBody>
          <a:bodyPr/>
          <a:lstStyle>
            <a:lvl1pPr>
              <a:defRPr sz="46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17513" y="1249363"/>
            <a:ext cx="8308975" cy="579437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A015FB2-3BE4-4376-9A96-C29D1DF842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443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6312E1-D709-4F7B-9EC0-25EB4ED43F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363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8078AB-FF34-4B06-AF08-7A35165BB2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780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8261D1-E32F-4808-A626-DFB63F36A0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588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4390A-FF5E-4592-83B5-4002590C26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831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C34979-F473-477C-8029-7048AF4B40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95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CEE592-7780-4C91-8436-A9B889C529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647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F839F-120F-49CA-930D-DCF601AD3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568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B13E7A-431F-4312-ACE6-F13AF42A14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95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98953-5171-4896-9E8C-F67F2C0D8A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68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0A56B-B014-4BE0-BD63-9AD3E95348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983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FDCEE3D-B592-4DDD-8146-F72C1BDBB3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03\Downloads\Thu%20Muon%20-%20Dang%20cap%20nhat.mp3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Old English Text MT" pitchFamily="66" charset="0"/>
              </a:rPr>
              <a:t>Ancient Chinese Clothing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zh-CN" altLang="en-US" smtClean="0">
                <a:ea typeface="宋体" charset="-122"/>
              </a:rPr>
              <a:t>早 上 好</a:t>
            </a:r>
            <a:r>
              <a:rPr lang="en-US" altLang="zh-CN" smtClean="0">
                <a:ea typeface="宋体" charset="-122"/>
              </a:rPr>
              <a:t>!</a:t>
            </a:r>
          </a:p>
        </p:txBody>
      </p:sp>
      <p:pic>
        <p:nvPicPr>
          <p:cNvPr id="7" name="Thu Muon - Dang cap nha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800" y="5943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9">
                <p:cTn id="7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eaLnBrk="1" hangingPunct="1"/>
            <a:r>
              <a:rPr lang="en-US" sz="6600" smtClean="0">
                <a:latin typeface="Old English Text MT" pitchFamily="66" charset="0"/>
              </a:rPr>
              <a:t>Han</a:t>
            </a:r>
          </a:p>
        </p:txBody>
      </p:sp>
      <p:sp>
        <p:nvSpPr>
          <p:cNvPr id="4099" name="Text Placeholder 5"/>
          <p:cNvSpPr>
            <a:spLocks noGrp="1"/>
          </p:cNvSpPr>
          <p:nvPr>
            <p:ph type="body" idx="1"/>
          </p:nvPr>
        </p:nvSpPr>
        <p:spPr>
          <a:xfrm>
            <a:off x="762000" y="1524000"/>
            <a:ext cx="4040188" cy="639763"/>
          </a:xfrm>
        </p:spPr>
        <p:txBody>
          <a:bodyPr/>
          <a:lstStyle/>
          <a:p>
            <a:pPr eaLnBrk="1" hangingPunct="1"/>
            <a:r>
              <a:rPr lang="en-US" smtClean="0">
                <a:latin typeface="Old English Text MT" pitchFamily="66" charset="0"/>
              </a:rPr>
              <a:t>Emperor</a:t>
            </a:r>
          </a:p>
        </p:txBody>
      </p:sp>
      <p:sp>
        <p:nvSpPr>
          <p:cNvPr id="4100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3810000" y="1524000"/>
            <a:ext cx="4041775" cy="639763"/>
          </a:xfrm>
        </p:spPr>
        <p:txBody>
          <a:bodyPr/>
          <a:lstStyle/>
          <a:p>
            <a:pPr eaLnBrk="1" hangingPunct="1"/>
            <a:r>
              <a:rPr lang="en-US" smtClean="0">
                <a:latin typeface="Old English Text MT" pitchFamily="66" charset="0"/>
              </a:rPr>
              <a:t/>
            </a:r>
            <a:br>
              <a:rPr lang="en-US" smtClean="0">
                <a:latin typeface="Old English Text MT" pitchFamily="66" charset="0"/>
              </a:rPr>
            </a:br>
            <a:r>
              <a:rPr lang="en-US" smtClean="0">
                <a:latin typeface="Old English Text MT" pitchFamily="66" charset="0"/>
              </a:rPr>
              <a:t>Queen</a:t>
            </a:r>
          </a:p>
        </p:txBody>
      </p:sp>
      <p:sp>
        <p:nvSpPr>
          <p:cNvPr id="4101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0247" name="Picture 7" descr="http://www.china-cart.com/bookpic/20101/20101985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09800"/>
            <a:ext cx="2743200" cy="3886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8" name="Picture 8" descr="C:\Users\03\Desktop\tumblr_lydlrh7bZN1qmwvgwo1_5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00400" y="2209800"/>
            <a:ext cx="2691815" cy="3951288"/>
          </a:xfrm>
          <a:effectLst>
            <a:softEdge rad="112500"/>
          </a:effectLst>
        </p:spPr>
      </p:pic>
      <p:pic>
        <p:nvPicPr>
          <p:cNvPr id="10249" name="Picture 9" descr="C:\Users\03\Desktop\703132252536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2209801"/>
            <a:ext cx="2819400" cy="396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Old English Text MT" pitchFamily="66" charset="0"/>
              </a:rPr>
              <a:t>Ming</a:t>
            </a:r>
          </a:p>
        </p:txBody>
      </p:sp>
      <p:sp>
        <p:nvSpPr>
          <p:cNvPr id="512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524000"/>
            <a:ext cx="4040188" cy="639763"/>
          </a:xfrm>
        </p:spPr>
        <p:txBody>
          <a:bodyPr/>
          <a:lstStyle/>
          <a:p>
            <a:pPr eaLnBrk="1" hangingPunct="1"/>
            <a:r>
              <a:rPr lang="en-US" smtClean="0">
                <a:latin typeface="Old English Text MT" pitchFamily="66" charset="0"/>
              </a:rPr>
              <a:t>Emperror		</a:t>
            </a:r>
          </a:p>
        </p:txBody>
      </p:sp>
      <p:sp>
        <p:nvSpPr>
          <p:cNvPr id="512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12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1524000"/>
            <a:ext cx="4041775" cy="639763"/>
          </a:xfrm>
        </p:spPr>
        <p:txBody>
          <a:bodyPr/>
          <a:lstStyle/>
          <a:p>
            <a:pPr eaLnBrk="1" hangingPunct="1"/>
            <a:r>
              <a:rPr lang="en-US" smtClean="0">
                <a:latin typeface="Old English Text MT" pitchFamily="66" charset="0"/>
              </a:rPr>
              <a:t>Queen</a:t>
            </a:r>
          </a:p>
        </p:txBody>
      </p:sp>
      <p:sp>
        <p:nvSpPr>
          <p:cNvPr id="512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1508" name="Picture 4" descr="http://i00.i.aliimg.com/wsphoto/v0/646404270/Costume-tang-font-b-dynasty-b-font-train-tang-costume-female-princess-queen-font-b-hig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2133600"/>
            <a:ext cx="2971800" cy="3886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0" name="Picture 6" descr="http://upload.wikimedia.org/wikipedia/commons/2/24/Ming_Dynasty_royal_atti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2133600"/>
            <a:ext cx="2783367" cy="3895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9" name="Picture 9" descr="C:\Users\03\Desktop\2009111210163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1371600"/>
            <a:ext cx="2905125" cy="4762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Old English Text MT" pitchFamily="66" charset="0"/>
              </a:rPr>
              <a:t>Man</a:t>
            </a:r>
          </a:p>
        </p:txBody>
      </p:sp>
      <p:pic>
        <p:nvPicPr>
          <p:cNvPr id="22532" name="Picture 4" descr="http://img03.taobaocdn.com/bao/uploaded/i3/T18FOpXhRVXXbnmYg__1054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24485">
            <a:off x="471772" y="2035407"/>
            <a:ext cx="3657600" cy="3951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4" name="Picture 6" descr="http://totallycoolpix.com/wp-content/uploads/2012/24012012_year_of_the_dragon/dragon_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124200"/>
            <a:ext cx="2740025" cy="3543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6" name="Picture 8" descr="https://encrypted-tbn2.gstatic.com/images?q=tbn:ANd9GcRl3tp4sT4bZmub-wIzeoruHRe7OYe9mUt1DnMfrQuv4demlCn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62247">
            <a:off x="6199844" y="1598425"/>
            <a:ext cx="2705100" cy="1695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7174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4578" name="Picture 2" descr="http://media.tinmoi.vn/2011/08/26/18_26_1314345473_09_110826afamilyPATanHCCC-1_a9ab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53249">
            <a:off x="609600" y="304800"/>
            <a:ext cx="2895600" cy="2809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0" name="Picture 4" descr="http://www.video4viet.com/news/2010/12/22/images/6JKP4A_t4703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68664">
            <a:off x="5044185" y="634406"/>
            <a:ext cx="2895600" cy="28030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2" name="Picture 6" descr="http://i00.i.aliimg.com/photo/v0/309820616/men_s_wig_Qing_Dynast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511569">
            <a:off x="614166" y="3509288"/>
            <a:ext cx="3366204" cy="25246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4" name="Picture 8" descr="http://k14.vcmedia.vn/Uploaded/Share/2011/06/09/110608cinehc2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792293">
            <a:off x="4360730" y="3689524"/>
            <a:ext cx="3916967" cy="26065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>
                <a:latin typeface="Old English Text MT" pitchFamily="66" charset="0"/>
              </a:rPr>
              <a:t>Foot binding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8196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8197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5602" name="Picture 2" descr="http://upload.wikimedia.org/wikipedia/commons/thumb/b/b2/Chaussure_chinoise_Saverne_02_05_2012_1.jpg/220px-Chaussure_chinoise_Saverne_02_05_2012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67336">
            <a:off x="6539267" y="1356498"/>
            <a:ext cx="2095500" cy="1485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4" name="Picture 4" descr="http://www.neatorama.com/wp-content/uploads/2010/07/boundfeet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053500">
            <a:off x="514725" y="4215884"/>
            <a:ext cx="2657528" cy="19240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6" name="Picture 6" descr="http://farm4.staticflickr.com/3496/3461349265_b70489f4a8_z.jpg?zz=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231356">
            <a:off x="6524320" y="3244744"/>
            <a:ext cx="2348679" cy="1971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8" name="Picture 8" descr="http://upload.wikimedia.org/wikipedia/commons/thumb/1/14/Bound_feet_(X-ray).jpg/220px-Bound_feet_(X-ray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533400"/>
            <a:ext cx="2095500" cy="1638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10" name="Picture 10" descr="http://media.npr.org/programs/morning/features/2007/mar/footbinding/zhou_guizhen200-d191cb22323dc98a8a916e7fb5665a3be4961b0f-s6-c1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0400" y="2057400"/>
            <a:ext cx="3427744" cy="46100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12" name="Picture 12" descr="https://encrypted-tbn0.gstatic.com/images?q=tbn:ANd9GcR9HSKsYS8z5QmAoqYtUVEvUDYYnZoY3Y-EkBP4RKj9c3M2rSAYIQ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9967668">
            <a:off x="652820" y="1727258"/>
            <a:ext cx="2085975" cy="2190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204" name="Content Placeholder 1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56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3a311cfebb19e5349cac16cf65b4ba5bf77d691"/>
</p:tagLst>
</file>

<file path=ppt/theme/theme1.xml><?xml version="1.0" encoding="utf-8"?>
<a:theme xmlns:a="http://schemas.openxmlformats.org/drawingml/2006/main" name="Birds_0924_print_CrystalGraphics.com_PowerPoint_Templates_trial">
  <a:themeElements>
    <a:clrScheme name="Default Design 10">
      <a:dk1>
        <a:srgbClr val="000000"/>
      </a:dk1>
      <a:lt1>
        <a:srgbClr val="FFFFFF"/>
      </a:lt1>
      <a:dk2>
        <a:srgbClr val="000000"/>
      </a:dk2>
      <a:lt2>
        <a:srgbClr val="B2B2B2"/>
      </a:lt2>
      <a:accent1>
        <a:srgbClr val="A4001F"/>
      </a:accent1>
      <a:accent2>
        <a:srgbClr val="FFCC00"/>
      </a:accent2>
      <a:accent3>
        <a:srgbClr val="FFFFFF"/>
      </a:accent3>
      <a:accent4>
        <a:srgbClr val="000000"/>
      </a:accent4>
      <a:accent5>
        <a:srgbClr val="CFAAAB"/>
      </a:accent5>
      <a:accent6>
        <a:srgbClr val="E7B900"/>
      </a:accent6>
      <a:hlink>
        <a:srgbClr val="FF9933"/>
      </a:hlink>
      <a:folHlink>
        <a:srgbClr val="80808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A4001F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FAAAB"/>
        </a:accent5>
        <a:accent6>
          <a:srgbClr val="E7B900"/>
        </a:accent6>
        <a:hlink>
          <a:srgbClr val="FF9933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Birds_0924_print_CrystalGraphics.com_PowerPoint_Templates_trial</Template>
  <TotalTime>2</TotalTime>
  <Words>16</Words>
  <Application>Microsoft Office PowerPoint</Application>
  <PresentationFormat>On-screen Show (4:3)</PresentationFormat>
  <Paragraphs>11</Paragraphs>
  <Slides>6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Birds_0924_print_CrystalGraphics.com_PowerPoint_Templates_trial</vt:lpstr>
      <vt:lpstr>Ancient Chinese Clothing</vt:lpstr>
      <vt:lpstr>Han</vt:lpstr>
      <vt:lpstr>Ming</vt:lpstr>
      <vt:lpstr>Man</vt:lpstr>
      <vt:lpstr>PowerPoint Presentation</vt:lpstr>
      <vt:lpstr>Foot binding</vt:lpstr>
    </vt:vector>
  </TitlesOfParts>
  <Company>Rochester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Ancient Chinese Clothing</dc:title>
  <dc:creator>LIU, RUZHEN</dc:creator>
  <cp:lastModifiedBy>LIU, RUZHEN</cp:lastModifiedBy>
  <cp:revision>2</cp:revision>
  <dcterms:created xsi:type="dcterms:W3CDTF">2013-03-15T14:44:21Z</dcterms:created>
  <dcterms:modified xsi:type="dcterms:W3CDTF">2013-03-20T15:32:14Z</dcterms:modified>
</cp:coreProperties>
</file>