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5FD4270-EED4-48A1-B628-A87B1208E4F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2B6343-B72B-47FB-86BC-AFA92A0520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f/fa/Great_Wall_of_China_July_2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>中国长城 </a:t>
            </a:r>
            <a:r>
              <a:rPr lang="en-US" altLang="zh-CN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>| </a:t>
            </a:r>
            <a:r>
              <a:rPr lang="zh-CN" alt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>万里长城</a:t>
            </a:r>
            <a:r>
              <a:rPr 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/>
            </a:r>
            <a:br>
              <a:rPr 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</a:br>
            <a:r>
              <a:rPr lang="en-US" sz="2800" b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</a:t>
            </a:r>
            <a:r>
              <a:rPr lang="en-US" sz="28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hōngguó</a:t>
            </a:r>
            <a:r>
              <a:rPr lang="en-US" sz="28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chángchéng</a:t>
            </a:r>
            <a:r>
              <a:rPr lang="en-US" sz="28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/ </a:t>
            </a:r>
            <a:r>
              <a:rPr lang="en-US" sz="2800" b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28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ànlǐ</a:t>
            </a:r>
            <a:r>
              <a:rPr lang="en-US" sz="28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chángchéng</a:t>
            </a:r>
            <a:r>
              <a:rPr 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/>
            </a:r>
            <a:br>
              <a:rPr 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</a:br>
            <a:r>
              <a:rPr lang="en-US" sz="6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>The Great Wall of China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  <a:t/>
            </a:r>
            <a:b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Lucida Calligraphy" pitchFamily="66" charset="0"/>
              </a:rPr>
            </a:br>
            <a:endParaRPr 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Lucida Calligraph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5715000"/>
            <a:ext cx="6400800" cy="1752600"/>
          </a:xfrm>
        </p:spPr>
        <p:txBody>
          <a:bodyPr/>
          <a:lstStyle/>
          <a:p>
            <a:pPr algn="l"/>
            <a:r>
              <a:rPr lang="en-US" altLang="zh-CN" dirty="0" smtClean="0"/>
              <a:t>Nicholas Hamilton </a:t>
            </a:r>
          </a:p>
          <a:p>
            <a:pPr algn="l"/>
            <a:r>
              <a:rPr lang="zh-CN" altLang="en-US" dirty="0" smtClean="0"/>
              <a:t>                        韓寧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13,171 miles long</a:t>
            </a:r>
          </a:p>
          <a:p>
            <a:r>
              <a:rPr lang="en-US" dirty="0" smtClean="0"/>
              <a:t>The Great Wall was first built from wood, stones and rammed earth</a:t>
            </a:r>
          </a:p>
          <a:p>
            <a:r>
              <a:rPr lang="en-US" dirty="0" smtClean="0"/>
              <a:t>During the Ming Dynasty, bricks, tiles,  lime and stone were heavily used</a:t>
            </a:r>
          </a:p>
          <a:p>
            <a:r>
              <a:rPr lang="en-US" dirty="0" smtClean="0"/>
              <a:t>Many people tend to think of the Great Wall as a product of war/defense, but most time under the Great Wall was actually peace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4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3339353" cy="3877815"/>
          </a:xfrm>
        </p:spPr>
        <p:txBody>
          <a:bodyPr/>
          <a:lstStyle/>
          <a:p>
            <a:r>
              <a:rPr lang="en-US" dirty="0" smtClean="0"/>
              <a:t>Some portions north of Beijing and tourist centers have been preserved, even renovated</a:t>
            </a:r>
          </a:p>
          <a:p>
            <a:r>
              <a:rPr lang="en-US" dirty="0" smtClean="0"/>
              <a:t>Many parts of the Great Wall are in disrepair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76400"/>
            <a:ext cx="4933950" cy="313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962400"/>
            <a:ext cx="47625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93</TotalTime>
  <Words>96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Hardcover</vt:lpstr>
      <vt:lpstr>中国长城 | 万里长城 zhōngguó chángchéng / wànlǐ chángchéng The Great Wall of China </vt:lpstr>
      <vt:lpstr>Interesting Facts</vt:lpstr>
      <vt:lpstr>Condition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Nik</dc:creator>
  <cp:lastModifiedBy>The Nik</cp:lastModifiedBy>
  <cp:revision>7</cp:revision>
  <dcterms:created xsi:type="dcterms:W3CDTF">2013-03-08T00:41:34Z</dcterms:created>
  <dcterms:modified xsi:type="dcterms:W3CDTF">2013-03-08T02:14:57Z</dcterms:modified>
</cp:coreProperties>
</file>