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582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45FE6-9306-4B56-BDDA-B2139AD5128F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5E3BA-EB8F-4003-96E1-BE1E5815A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886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5E3BA-EB8F-4003-96E1-BE1E5815A79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B4D7A43-2D9B-4E1E-9BC9-08D85CF02CB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1983B6C-EAF7-4801-A655-A44995FEE4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7A43-2D9B-4E1E-9BC9-08D85CF02CB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83B6C-EAF7-4801-A655-A44995FEE4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7A43-2D9B-4E1E-9BC9-08D85CF02CB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83B6C-EAF7-4801-A655-A44995FEE4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7A43-2D9B-4E1E-9BC9-08D85CF02CB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83B6C-EAF7-4801-A655-A44995FEE4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B4D7A43-2D9B-4E1E-9BC9-08D85CF02CB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1983B6C-EAF7-4801-A655-A44995FEE4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7A43-2D9B-4E1E-9BC9-08D85CF02CB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83B6C-EAF7-4801-A655-A44995FEE4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7A43-2D9B-4E1E-9BC9-08D85CF02CB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83B6C-EAF7-4801-A655-A44995FEE4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7A43-2D9B-4E1E-9BC9-08D85CF02CB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83B6C-EAF7-4801-A655-A44995FEE4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7A43-2D9B-4E1E-9BC9-08D85CF02CB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83B6C-EAF7-4801-A655-A44995FEE4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7A43-2D9B-4E1E-9BC9-08D85CF02CB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83B6C-EAF7-4801-A655-A44995FEE4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7A43-2D9B-4E1E-9BC9-08D85CF02CB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83B6C-EAF7-4801-A655-A44995FEE4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B4D7A43-2D9B-4E1E-9BC9-08D85CF02CB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983B6C-EAF7-4801-A655-A44995FEE4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Chinese New Year tradition</a:t>
            </a:r>
            <a:br>
              <a:rPr lang="en-US" dirty="0" smtClean="0"/>
            </a:br>
            <a:r>
              <a:rPr lang="en-US" dirty="0" smtClean="0"/>
              <a:t>…or two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Hannah Lai</a:t>
            </a:r>
          </a:p>
          <a:p>
            <a:r>
              <a:rPr lang="zh-TW" altLang="en-US" dirty="0" smtClean="0"/>
              <a:t>賴   涵</a:t>
            </a:r>
            <a:endParaRPr lang="en-US" altLang="zh-TW" dirty="0" smtClean="0"/>
          </a:p>
          <a:p>
            <a:endParaRPr lang="en-US" dirty="0"/>
          </a:p>
        </p:txBody>
      </p:sp>
      <p:pic>
        <p:nvPicPr>
          <p:cNvPr id="5" name="Picture 4" descr="name.jpg"/>
          <p:cNvPicPr>
            <a:picLocks noChangeAspect="1"/>
          </p:cNvPicPr>
          <p:nvPr/>
        </p:nvPicPr>
        <p:blipFill>
          <a:blip r:embed="rId3" cstate="print">
            <a:lum bright="9000" contrast="70000"/>
          </a:blip>
          <a:srcRect l="25806" t="28916" r="16129" b="37349"/>
          <a:stretch>
            <a:fillRect/>
          </a:stretch>
        </p:blipFill>
        <p:spPr>
          <a:xfrm>
            <a:off x="7620000" y="5410200"/>
            <a:ext cx="195943" cy="152400"/>
          </a:xfrm>
          <a:prstGeom prst="rect">
            <a:avLst/>
          </a:prstGeom>
          <a:noFill/>
          <a:ln>
            <a:noFill/>
          </a:ln>
          <a:effectLst>
            <a:outerShdw dist="50800" dir="5400000" sx="80000" sy="80000" algn="ctr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146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红包 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hóng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bāo</a:t>
            </a:r>
            <a:r>
              <a:rPr lang="en-US" altLang="zh-CN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Given to children usually by adults and elderly people (especially the married couples)</a:t>
            </a:r>
          </a:p>
          <a:p>
            <a:r>
              <a:rPr lang="en-US" dirty="0" smtClean="0"/>
              <a:t>Usually contain money</a:t>
            </a:r>
            <a:r>
              <a:rPr lang="zh-CN" altLang="en-US" dirty="0" smtClean="0"/>
              <a:t> </a:t>
            </a:r>
            <a:endParaRPr lang="en-US" dirty="0" smtClean="0"/>
          </a:p>
          <a:p>
            <a:r>
              <a:rPr lang="en-US" dirty="0" smtClean="0"/>
              <a:t>Keep evil away from children so they’ll have long happy lives</a:t>
            </a:r>
          </a:p>
          <a:p>
            <a:r>
              <a:rPr lang="en-US" dirty="0" smtClean="0"/>
              <a:t>Colored red for good luck</a:t>
            </a:r>
          </a:p>
          <a:p>
            <a:r>
              <a:rPr lang="en-US" dirty="0" smtClean="0"/>
              <a:t>The amount of money put into each envelope will vary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" name="Picture 3" descr="hong bao.jpg"/>
          <p:cNvPicPr>
            <a:picLocks noChangeAspect="1"/>
          </p:cNvPicPr>
          <p:nvPr/>
        </p:nvPicPr>
        <p:blipFill>
          <a:blip r:embed="rId2" cstate="print"/>
          <a:srcRect l="9677" t="2416" r="9677" b="3350"/>
          <a:stretch>
            <a:fillRect/>
          </a:stretch>
        </p:blipFill>
        <p:spPr>
          <a:xfrm>
            <a:off x="7086600" y="4343400"/>
            <a:ext cx="1611923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32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饺子 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ji</a:t>
            </a:r>
            <a:r>
              <a:rPr lang="en-US" dirty="0" err="1" smtClean="0"/>
              <a:t>ǎ</a:t>
            </a:r>
            <a:r>
              <a:rPr lang="en-US" altLang="zh-CN" dirty="0" err="1" smtClean="0"/>
              <a:t>ozi</a:t>
            </a:r>
            <a:r>
              <a:rPr lang="en-US" altLang="zh-CN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Represent wealth</a:t>
            </a:r>
          </a:p>
          <a:p>
            <a:r>
              <a:rPr lang="en-US" dirty="0" smtClean="0"/>
              <a:t>Look like a </a:t>
            </a:r>
            <a:r>
              <a:rPr lang="en-US" sz="2400" dirty="0" err="1" smtClean="0"/>
              <a:t>yuánb</a:t>
            </a:r>
            <a:r>
              <a:rPr lang="en-US" sz="2000" dirty="0" err="1" smtClean="0"/>
              <a:t>ǎ</a:t>
            </a:r>
            <a:r>
              <a:rPr lang="en-US" sz="2400" dirty="0" err="1" smtClean="0"/>
              <a:t>o</a:t>
            </a:r>
            <a:r>
              <a:rPr lang="en-US" dirty="0" smtClean="0"/>
              <a:t> (</a:t>
            </a:r>
            <a:r>
              <a:rPr lang="zh-TW" altLang="en-US" dirty="0" smtClean="0"/>
              <a:t>元寶</a:t>
            </a:r>
            <a:r>
              <a:rPr lang="en-US" altLang="zh-TW" dirty="0" smtClean="0"/>
              <a:t>)</a:t>
            </a:r>
          </a:p>
          <a:p>
            <a:pPr lvl="2"/>
            <a:r>
              <a:rPr lang="en-US" dirty="0" err="1" smtClean="0"/>
              <a:t>yuánb</a:t>
            </a:r>
            <a:r>
              <a:rPr lang="en-US" sz="1800" dirty="0" err="1" smtClean="0"/>
              <a:t>ǎ</a:t>
            </a:r>
            <a:r>
              <a:rPr lang="en-US" dirty="0" err="1" smtClean="0"/>
              <a:t>o</a:t>
            </a:r>
            <a:r>
              <a:rPr lang="en-US" dirty="0" smtClean="0"/>
              <a:t> :  </a:t>
            </a:r>
            <a:r>
              <a:rPr lang="en-US" altLang="zh-TW" dirty="0" smtClean="0"/>
              <a:t>a silver or gold ingot used in China until the 20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century</a:t>
            </a:r>
          </a:p>
          <a:p>
            <a:endParaRPr lang="en-US" altLang="zh-TW" dirty="0" smtClean="0"/>
          </a:p>
        </p:txBody>
      </p:sp>
      <p:pic>
        <p:nvPicPr>
          <p:cNvPr id="5" name="Picture 4" descr="dumpling me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572000"/>
            <a:ext cx="1309171" cy="1752600"/>
          </a:xfrm>
          <a:prstGeom prst="rect">
            <a:avLst/>
          </a:prstGeom>
        </p:spPr>
      </p:pic>
      <p:pic>
        <p:nvPicPr>
          <p:cNvPr id="6" name="Picture 5" descr="baozi.jpg"/>
          <p:cNvPicPr>
            <a:picLocks noChangeAspect="1"/>
          </p:cNvPicPr>
          <p:nvPr/>
        </p:nvPicPr>
        <p:blipFill>
          <a:blip r:embed="rId3" cstate="print"/>
          <a:srcRect l="40727" t="56831" r="18546" b="-546"/>
          <a:stretch>
            <a:fillRect/>
          </a:stretch>
        </p:blipFill>
        <p:spPr>
          <a:xfrm>
            <a:off x="2438400" y="4876800"/>
            <a:ext cx="1600200" cy="1143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8800" y="5181600"/>
            <a:ext cx="533400" cy="1524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28800" y="5486400"/>
            <a:ext cx="533400" cy="1524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1000" y="5181600"/>
            <a:ext cx="152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 shaped the meat so it looked like a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bāozi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zh-TW" altLang="en-US" sz="1600" dirty="0" smtClean="0"/>
              <a:t>包子</a:t>
            </a:r>
            <a:r>
              <a:rPr lang="en-US" altLang="zh-TW" sz="1600" dirty="0" smtClean="0"/>
              <a:t>)…</a:t>
            </a:r>
            <a:endParaRPr lang="en-US" sz="1600" dirty="0"/>
          </a:p>
        </p:txBody>
      </p:sp>
      <p:pic>
        <p:nvPicPr>
          <p:cNvPr id="4" name="Picture 3" descr="failed dumpling.jpg"/>
          <p:cNvPicPr>
            <a:picLocks noChangeAspect="1"/>
          </p:cNvPicPr>
          <p:nvPr/>
        </p:nvPicPr>
        <p:blipFill>
          <a:blip r:embed="rId4" cstate="print"/>
          <a:srcRect r="4762" b="7516"/>
          <a:stretch>
            <a:fillRect/>
          </a:stretch>
        </p:blipFill>
        <p:spPr>
          <a:xfrm>
            <a:off x="6934200" y="2590800"/>
            <a:ext cx="1348154" cy="1752600"/>
          </a:xfrm>
          <a:prstGeom prst="rect">
            <a:avLst/>
          </a:prstGeom>
        </p:spPr>
      </p:pic>
      <p:pic>
        <p:nvPicPr>
          <p:cNvPr id="12" name="Picture 11" descr="yuanba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57800" y="1600200"/>
            <a:ext cx="1066800" cy="644376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4419600" y="1981200"/>
            <a:ext cx="838200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189</TotalTime>
  <Words>104</Words>
  <Application>Microsoft Office PowerPoint</Application>
  <PresentationFormat>On-screen Show (4:3)</PresentationFormat>
  <Paragraphs>16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Origin</vt:lpstr>
      <vt:lpstr>A Chinese New Year tradition …or two</vt:lpstr>
      <vt:lpstr>红包 (hóng bāo)</vt:lpstr>
      <vt:lpstr>饺子 (jiǎozi)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Mei</dc:creator>
  <cp:lastModifiedBy>LIU, RUZHEN</cp:lastModifiedBy>
  <cp:revision>20</cp:revision>
  <dcterms:created xsi:type="dcterms:W3CDTF">2013-02-24T17:57:59Z</dcterms:created>
  <dcterms:modified xsi:type="dcterms:W3CDTF">2013-02-25T19:34:41Z</dcterms:modified>
</cp:coreProperties>
</file>