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9" r:id="rId4"/>
    <p:sldId id="260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96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5E8DC-3F6E-44C4-8743-37F194BB9BF3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DDB77-60F7-42EF-96E1-A9B8A43A24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5E8DC-3F6E-44C4-8743-37F194BB9BF3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DDB77-60F7-42EF-96E1-A9B8A43A24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5E8DC-3F6E-44C4-8743-37F194BB9BF3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DDB77-60F7-42EF-96E1-A9B8A43A24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5E8DC-3F6E-44C4-8743-37F194BB9BF3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DDB77-60F7-42EF-96E1-A9B8A43A24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5E8DC-3F6E-44C4-8743-37F194BB9BF3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DDB77-60F7-42EF-96E1-A9B8A43A24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5E8DC-3F6E-44C4-8743-37F194BB9BF3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DDB77-60F7-42EF-96E1-A9B8A43A24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5E8DC-3F6E-44C4-8743-37F194BB9BF3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DDB77-60F7-42EF-96E1-A9B8A43A24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5E8DC-3F6E-44C4-8743-37F194BB9BF3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DDB77-60F7-42EF-96E1-A9B8A43A24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5E8DC-3F6E-44C4-8743-37F194BB9BF3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DDB77-60F7-42EF-96E1-A9B8A43A24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5E8DC-3F6E-44C4-8743-37F194BB9BF3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DDB77-60F7-42EF-96E1-A9B8A43A24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5E8DC-3F6E-44C4-8743-37F194BB9BF3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DDB77-60F7-42EF-96E1-A9B8A43A247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7E5E8DC-3F6E-44C4-8743-37F194BB9BF3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57DDB77-60F7-42EF-96E1-A9B8A43A247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z7RW259MAQ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data\Dai%20Bamboo%20Cooking.wmv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Food In China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Travis Chen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STAPLE OF CHINESE DIET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Rice! </a:t>
            </a:r>
            <a:r>
              <a:rPr lang="en-US" b="1" dirty="0" smtClean="0">
                <a:solidFill>
                  <a:srgbClr val="FFC000"/>
                </a:solidFill>
              </a:rPr>
              <a:t>(</a:t>
            </a:r>
            <a:r>
              <a:rPr lang="zh-CN" altLang="en-US" b="1" dirty="0" smtClean="0"/>
              <a:t>米 </a:t>
            </a:r>
            <a:r>
              <a:rPr lang="en-US" b="1" dirty="0" err="1" smtClean="0"/>
              <a:t>mǐ</a:t>
            </a:r>
            <a:r>
              <a:rPr lang="en-US" b="1" dirty="0" smtClean="0"/>
              <a:t> uncooked, </a:t>
            </a:r>
            <a:r>
              <a:rPr lang="zh-CN" altLang="en-US" b="1" dirty="0" smtClean="0"/>
              <a:t>反</a:t>
            </a:r>
            <a:r>
              <a:rPr lang="en-US" altLang="zh-CN" b="1" dirty="0" smtClean="0"/>
              <a:t> </a:t>
            </a:r>
            <a:r>
              <a:rPr lang="en-US" b="1" dirty="0" err="1" smtClean="0"/>
              <a:t>fǎn</a:t>
            </a:r>
            <a:r>
              <a:rPr lang="en-US" b="1" dirty="0" smtClean="0"/>
              <a:t> cooked) </a:t>
            </a:r>
            <a:r>
              <a:rPr lang="en-US" dirty="0" smtClean="0">
                <a:solidFill>
                  <a:srgbClr val="0070C0"/>
                </a:solidFill>
              </a:rPr>
              <a:t>China is the top producer (94%) and consumer of rice.</a:t>
            </a:r>
            <a:endParaRPr lang="en-US" b="1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Instead of saying “How are you?”, more typical greeting is “Have you had your rice today”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8434" name="Picture 2" descr="http://trainmuscles.com/wp-content/uploads/2010/04/rice-strain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429000"/>
            <a:ext cx="3000375" cy="2003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DRINKS</a:t>
            </a:r>
            <a:endParaRPr lang="en-US" dirty="0"/>
          </a:p>
        </p:txBody>
      </p:sp>
      <p:pic>
        <p:nvPicPr>
          <p:cNvPr id="15362" name="Picture 2" descr="http://farm5.staticflickr.com/4046/4325196696_1a3e04b5f9_z.jpg?zz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2695575" cy="17907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0" y="609600"/>
            <a:ext cx="381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可口 可乐 </a:t>
            </a:r>
            <a:r>
              <a:rPr lang="en-US" altLang="zh-CN" sz="2000" b="1" dirty="0" smtClean="0"/>
              <a:t>- (</a:t>
            </a:r>
            <a:r>
              <a:rPr lang="en-US" altLang="zh-CN" sz="2000" b="1" dirty="0" err="1" smtClean="0"/>
              <a:t>k</a:t>
            </a:r>
            <a:r>
              <a:rPr lang="en-US" sz="2000" b="1" dirty="0" err="1" smtClean="0"/>
              <a:t>ĕkŏu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</a:t>
            </a:r>
            <a:r>
              <a:rPr lang="en-US" sz="2000" b="1" dirty="0" err="1" smtClean="0"/>
              <a:t>ĕlè</a:t>
            </a:r>
            <a:r>
              <a:rPr lang="en-US" sz="2000" b="1" dirty="0" smtClean="0"/>
              <a:t>)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“Tasty soft drink” or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“to be happy with the tasty”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15370" name="Picture 10" descr="http://blog.creamglobal.com/.a/6a00e5506f08e888340120a55f8b7b970c-800w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438400"/>
            <a:ext cx="2695575" cy="179070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124200" y="2362200"/>
            <a:ext cx="32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百事可乐</a:t>
            </a:r>
            <a:r>
              <a:rPr lang="en-US" altLang="zh-CN" sz="2000" b="1" dirty="0"/>
              <a:t> </a:t>
            </a:r>
            <a:r>
              <a:rPr lang="en-US" altLang="zh-CN" sz="2000" b="1" dirty="0" smtClean="0"/>
              <a:t>– (</a:t>
            </a:r>
            <a:r>
              <a:rPr lang="en-US" altLang="zh-CN" sz="2000" b="1" dirty="0" err="1" smtClean="0"/>
              <a:t>b</a:t>
            </a:r>
            <a:r>
              <a:rPr lang="en-US" sz="2000" b="1" dirty="0" err="1" smtClean="0"/>
              <a:t>ǎishì</a:t>
            </a:r>
            <a:r>
              <a:rPr lang="en-US" sz="2000" b="1" dirty="0"/>
              <a:t> </a:t>
            </a:r>
            <a:r>
              <a:rPr lang="en-US" sz="2000" b="1" dirty="0" err="1" smtClean="0"/>
              <a:t>kělè</a:t>
            </a:r>
            <a:r>
              <a:rPr lang="en-US" sz="2000" b="1" dirty="0" smtClean="0"/>
              <a:t>)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“everything is laughable”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15372" name="Picture 12" descr="https://encrypted-tbn0.gstatic.com/images?q=tbn:ANd9GcT_EGsJN-HRtA9WXM5B-eHrz4Sh0WUuGSSKK18bnu-WakCmrU0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8425" y="2438400"/>
            <a:ext cx="2695575" cy="2019301"/>
          </a:xfrm>
          <a:prstGeom prst="rect">
            <a:avLst/>
          </a:prstGeom>
          <a:noFill/>
        </p:spPr>
      </p:pic>
      <p:pic>
        <p:nvPicPr>
          <p:cNvPr id="15376" name="Picture 16" descr="https://encrypted-tbn2.gstatic.com/images?q=tbn:ANd9GcSwChr8izLEIf8qSTpcy3RibSpoeN3Byr5d-Ol1eBnlCBVK5jw1M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304800"/>
            <a:ext cx="1345101" cy="200896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667000" y="4419600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 smtClean="0"/>
              <a:t>山露水 </a:t>
            </a:r>
            <a:r>
              <a:rPr lang="en-US" altLang="zh-TW" sz="2000" b="1" dirty="0" smtClean="0"/>
              <a:t>– (</a:t>
            </a:r>
            <a:r>
              <a:rPr lang="en-US" sz="2000" b="1" dirty="0" err="1" smtClean="0"/>
              <a:t>shan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lùs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hui</a:t>
            </a:r>
            <a:r>
              <a:rPr lang="en-US" sz="2000" b="1" dirty="0" smtClean="0"/>
              <a:t>)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translates exactly to Mountain Dew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15380" name="Picture 20" descr="http://1.bp.blogspot.com/_dBwbbGgjAok/SbyjczOrR1I/AAAAAAAAA-8/OpiWCbFyYgE/s320/DSCN464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4572000"/>
            <a:ext cx="1543050" cy="2057401"/>
          </a:xfrm>
          <a:prstGeom prst="rect">
            <a:avLst/>
          </a:prstGeom>
          <a:noFill/>
        </p:spPr>
      </p:pic>
      <p:pic>
        <p:nvPicPr>
          <p:cNvPr id="15382" name="Picture 22" descr="http://4.bp.blogspot.com/_dBwbbGgjAok/SbyjJV7Y37I/AAAAAAAAA-0/X9MjmaAIxDU/s320/DSCN464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4419600"/>
            <a:ext cx="1504950" cy="20066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DRINKS (CONTINUE)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Lychee</a:t>
            </a:r>
            <a:r>
              <a:rPr lang="en-US" dirty="0" smtClean="0">
                <a:solidFill>
                  <a:srgbClr val="0070C0"/>
                </a:solidFill>
              </a:rPr>
              <a:t> Drinks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Sugar Cane Juice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Tea 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7410" name="Picture 2" descr="http://upload.wikimedia.org/wikipedia/commons/thumb/4/46/Litchi_chinensis_fruits.JPG/220px-Litchi_chinensis_frui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838200"/>
            <a:ext cx="2095500" cy="1571626"/>
          </a:xfrm>
          <a:prstGeom prst="rect">
            <a:avLst/>
          </a:prstGeom>
          <a:noFill/>
        </p:spPr>
      </p:pic>
      <p:pic>
        <p:nvPicPr>
          <p:cNvPr id="17412" name="Picture 4" descr="http://www.teamdroid.com/jada/03-lychee_drin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57200"/>
            <a:ext cx="1780367" cy="2371726"/>
          </a:xfrm>
          <a:prstGeom prst="rect">
            <a:avLst/>
          </a:prstGeom>
          <a:noFill/>
        </p:spPr>
      </p:pic>
      <p:pic>
        <p:nvPicPr>
          <p:cNvPr id="17414" name="Picture 6" descr="http://forums.egullet.org/uploads/1296389869/gallery_41378_6890_14608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895600"/>
            <a:ext cx="2695575" cy="2019301"/>
          </a:xfrm>
          <a:prstGeom prst="rect">
            <a:avLst/>
          </a:prstGeom>
          <a:noFill/>
        </p:spPr>
      </p:pic>
      <p:pic>
        <p:nvPicPr>
          <p:cNvPr id="17416" name="Picture 8" descr="http://thehealthyhavenblog.com/wp-content/uploads/2012/05/te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3048000"/>
            <a:ext cx="2695575" cy="17907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3.gstatic.com/images?q=tbn:ANd9GcRyMdA6TML4JpwYkixVsLcHeTwU0YEGJXjWUyj8r55ThoK-im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962524"/>
            <a:ext cx="2695575" cy="1895476"/>
          </a:xfrm>
          <a:prstGeom prst="rect">
            <a:avLst/>
          </a:prstGeom>
          <a:noFill/>
        </p:spPr>
      </p:pic>
      <p:pic>
        <p:nvPicPr>
          <p:cNvPr id="1028" name="Picture 4" descr="https://encrypted-tbn0.gstatic.com/images?q=tbn:ANd9GcQqImDZOqn30WCf39S6p5zYnPDT2KuCWw1sUz0md_p5fvRsAnevo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8425" y="4829174"/>
            <a:ext cx="2695575" cy="20288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TYPICAL</a:t>
            </a:r>
            <a:r>
              <a:rPr lang="zh-CN" altLang="en-US" dirty="0" smtClean="0"/>
              <a:t>　</a:t>
            </a:r>
            <a:r>
              <a:rPr lang="en-US" dirty="0" smtClean="0"/>
              <a:t>BREAKFAST – RICE PORRIDGE </a:t>
            </a:r>
            <a:br>
              <a:rPr lang="en-US" dirty="0" smtClean="0"/>
            </a:br>
            <a:r>
              <a:rPr lang="zh-TW" altLang="en-US" sz="4000" dirty="0" smtClean="0">
                <a:solidFill>
                  <a:srgbClr val="FFC000"/>
                </a:solidFill>
              </a:rPr>
              <a:t>粥 </a:t>
            </a:r>
            <a:r>
              <a:rPr lang="en-US" altLang="zh-TW" sz="4000" dirty="0" smtClean="0">
                <a:solidFill>
                  <a:srgbClr val="FFC000"/>
                </a:solidFill>
              </a:rPr>
              <a:t>(</a:t>
            </a:r>
            <a:r>
              <a:rPr lang="en-US" sz="4000" dirty="0" err="1" smtClean="0">
                <a:solidFill>
                  <a:srgbClr val="FFC000"/>
                </a:solidFill>
              </a:rPr>
              <a:t>yù,zhōu</a:t>
            </a:r>
            <a:r>
              <a:rPr lang="en-US" sz="4000" dirty="0" smtClean="0">
                <a:solidFill>
                  <a:srgbClr val="FFC000"/>
                </a:solidFill>
              </a:rPr>
              <a:t>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Possible ingredients: Salty eggs, ground pork..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Typically for breakfast its just plain rice and water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In my opinion its the “Breakfast of champions” in China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Sometimes eaten as a snack  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 Bamboo Cooking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4520" y="6321552"/>
            <a:ext cx="7269480" cy="536448"/>
          </a:xfrm>
        </p:spPr>
        <p:txBody>
          <a:bodyPr/>
          <a:lstStyle/>
          <a:p>
            <a:r>
              <a:rPr lang="en-US" sz="1800" dirty="0" smtClean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www.youtube.com/watch?v=Az7RW259MAQ</a:t>
            </a:r>
            <a:endParaRPr lang="en-US" sz="1800" dirty="0" smtClean="0"/>
          </a:p>
          <a:p>
            <a:endParaRPr lang="en-US" dirty="0"/>
          </a:p>
        </p:txBody>
      </p:sp>
      <p:pic>
        <p:nvPicPr>
          <p:cNvPr id="4" name="Dai Bamboo Cooking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57200" y="533400"/>
            <a:ext cx="8134350" cy="4572000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Custom 1">
      <a:dk1>
        <a:srgbClr val="FFFF00"/>
      </a:dk1>
      <a:lt1>
        <a:srgbClr val="FF0000"/>
      </a:lt1>
      <a:dk2>
        <a:srgbClr val="FF0000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133</TotalTime>
  <Words>161</Words>
  <Application>Microsoft Office PowerPoint</Application>
  <PresentationFormat>On-screen Show (4:3)</PresentationFormat>
  <Paragraphs>24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Aspect</vt:lpstr>
      <vt:lpstr>Food In China</vt:lpstr>
      <vt:lpstr>STAPLE OF CHINESE DIET</vt:lpstr>
      <vt:lpstr>           DRINKS</vt:lpstr>
      <vt:lpstr>OTHER DRINKS (CONTINUE)</vt:lpstr>
      <vt:lpstr>TYPICAL　BREAKFAST – RICE PORRIDGE  粥 (yù,zhōu)</vt:lpstr>
      <vt:lpstr>Dai Bamboo Cooking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In China</dc:title>
  <dc:creator>Travis</dc:creator>
  <cp:lastModifiedBy>Travis</cp:lastModifiedBy>
  <cp:revision>18</cp:revision>
  <dcterms:created xsi:type="dcterms:W3CDTF">2013-03-04T03:26:05Z</dcterms:created>
  <dcterms:modified xsi:type="dcterms:W3CDTF">2013-03-04T05:39:17Z</dcterms:modified>
</cp:coreProperties>
</file>