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6E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CC4ADE-B092-42DB-881D-2949583B77A6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11E643-0088-439B-8D06-3E42D292BF3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-76200"/>
            <a:ext cx="4267200" cy="804862"/>
          </a:xfrm>
        </p:spPr>
        <p:txBody>
          <a:bodyPr/>
          <a:lstStyle/>
          <a:p>
            <a:r>
              <a:rPr lang="en-US" dirty="0" smtClean="0"/>
              <a:t>Mount </a:t>
            </a:r>
            <a:r>
              <a:rPr lang="en-US" dirty="0" err="1" smtClean="0"/>
              <a:t>Huangshan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7620000" y="6324600"/>
            <a:ext cx="1524000" cy="533400"/>
          </a:xfrm>
        </p:spPr>
        <p:txBody>
          <a:bodyPr>
            <a:normAutofit fontScale="92500" lnSpcReduction="10000"/>
          </a:bodyPr>
          <a:lstStyle/>
          <a:p>
            <a:r>
              <a:rPr lang="en-US" sz="1400" dirty="0" smtClean="0"/>
              <a:t>Hannah Lai</a:t>
            </a:r>
          </a:p>
          <a:p>
            <a:r>
              <a:rPr lang="zh-CN" altLang="en-US" sz="1400" dirty="0" smtClean="0"/>
              <a:t>賴       </a:t>
            </a:r>
            <a:r>
              <a:rPr lang="zh-TW" altLang="en-US" sz="1400" dirty="0" smtClean="0">
                <a:latin typeface="+mj-lt"/>
              </a:rPr>
              <a:t>涵</a:t>
            </a:r>
            <a:endParaRPr lang="en-US" altLang="zh-TW" sz="1400" dirty="0" smtClean="0">
              <a:latin typeface="+mj-lt"/>
            </a:endParaRPr>
          </a:p>
          <a:p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31541" r="17742" b="36919"/>
          <a:stretch/>
        </p:blipFill>
        <p:spPr>
          <a:xfrm>
            <a:off x="8235043" y="6629400"/>
            <a:ext cx="228600" cy="18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70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黄</a:t>
            </a:r>
            <a:r>
              <a:rPr lang="zh-CN" altLang="en-US" b="1" dirty="0" smtClean="0"/>
              <a:t>山 （</a:t>
            </a:r>
            <a:r>
              <a:rPr lang="en-US" altLang="zh-CN" b="1" dirty="0" err="1" smtClean="0"/>
              <a:t>húangshān</a:t>
            </a:r>
            <a:r>
              <a:rPr lang="en-US" altLang="zh-CN" b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“the loveliest mountain of China”</a:t>
            </a:r>
          </a:p>
          <a:p>
            <a:r>
              <a:rPr lang="en-US" sz="2400" dirty="0" smtClean="0"/>
              <a:t>Admired through art and literature throughout the Chinese history</a:t>
            </a:r>
          </a:p>
          <a:p>
            <a:r>
              <a:rPr lang="en-US" sz="2400" dirty="0" smtClean="0"/>
              <a:t>Formation dates back to the Mesozoic era (100 million years ago)</a:t>
            </a:r>
          </a:p>
          <a:p>
            <a:r>
              <a:rPr lang="en-US" sz="2400" dirty="0" smtClean="0"/>
              <a:t>June 17, 747 (Tang Dynasty), imperial order to name it </a:t>
            </a:r>
            <a:r>
              <a:rPr lang="en-US" sz="2400" dirty="0" err="1" smtClean="0"/>
              <a:t>Huangshan</a:t>
            </a:r>
            <a:r>
              <a:rPr lang="en-US" sz="2400" dirty="0" smtClean="0"/>
              <a:t> (Yellow Mountain)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301019"/>
            <a:ext cx="2057400" cy="14563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4386881"/>
            <a:ext cx="1870161" cy="13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be found in </a:t>
            </a:r>
            <a:r>
              <a:rPr lang="en-US" dirty="0" err="1" smtClean="0"/>
              <a:t>Huangshan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Hot springs</a:t>
            </a:r>
          </a:p>
          <a:p>
            <a:r>
              <a:rPr lang="en-US" dirty="0" smtClean="0"/>
              <a:t>Caves</a:t>
            </a:r>
          </a:p>
          <a:p>
            <a:r>
              <a:rPr lang="en-US" dirty="0" smtClean="0"/>
              <a:t>Ridges</a:t>
            </a:r>
          </a:p>
          <a:p>
            <a:r>
              <a:rPr lang="en-US" dirty="0" smtClean="0"/>
              <a:t>Gorges</a:t>
            </a:r>
          </a:p>
          <a:p>
            <a:r>
              <a:rPr lang="en-US" dirty="0" smtClean="0"/>
              <a:t>Temples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290" y="1219200"/>
            <a:ext cx="1371600" cy="19305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543" y="1293182"/>
            <a:ext cx="1504950" cy="17825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529945"/>
            <a:ext cx="1752600" cy="1752600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529945"/>
            <a:ext cx="1752600" cy="1752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87192" y="3075744"/>
            <a:ext cx="266700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Weirdly shaped rocks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324" y="3149727"/>
            <a:ext cx="125153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Waterfalls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95600" y="54218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…really pretty pines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203" y="3741481"/>
            <a:ext cx="2057400" cy="154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55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174</TotalTime>
  <Words>78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Origin</vt:lpstr>
      <vt:lpstr>Mount Huangshan</vt:lpstr>
      <vt:lpstr>黄山 （húangshān)</vt:lpstr>
      <vt:lpstr>What can be found in Huangshan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Mount Huangshen</dc:title>
  <dc:creator>Mei</dc:creator>
  <cp:lastModifiedBy>LIU, RUZHEN</cp:lastModifiedBy>
  <cp:revision>9</cp:revision>
  <dcterms:created xsi:type="dcterms:W3CDTF">2013-03-04T00:11:12Z</dcterms:created>
  <dcterms:modified xsi:type="dcterms:W3CDTF">2013-03-04T19:24:43Z</dcterms:modified>
</cp:coreProperties>
</file>