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C1C961F-DD5F-461F-9A64-C019E1381D78}" type="datetimeFigureOut">
              <a:rPr lang="en-US" smtClean="0"/>
              <a:t>3/13/2013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FE286D7-A08E-4835-8251-45334B52225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E286D7-A08E-4835-8251-45334B5222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E286D7-A08E-4835-8251-45334B5222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E286D7-A08E-4835-8251-45334B522258}"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E286D7-A08E-4835-8251-45334B52225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FE286D7-A08E-4835-8251-45334B522258}"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FE286D7-A08E-4835-8251-45334B52225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FE286D7-A08E-4835-8251-45334B522258}"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C1C961F-DD5F-461F-9A64-C019E1381D78}" type="datetimeFigureOut">
              <a:rPr lang="en-US" smtClean="0"/>
              <a:t>3/13/2013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FE286D7-A08E-4835-8251-45334B5222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C1C961F-DD5F-461F-9A64-C019E1381D78}" type="datetimeFigureOut">
              <a:rPr lang="en-US" smtClean="0"/>
              <a:t>3/13/2013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FE286D7-A08E-4835-8251-45334B52225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C1C961F-DD5F-461F-9A64-C019E1381D78}" type="datetimeFigureOut">
              <a:rPr lang="en-US" smtClean="0"/>
              <a:t>3/13/2013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FE286D7-A08E-4835-8251-45334B52225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C1C961F-DD5F-461F-9A64-C019E1381D78}" type="datetimeFigureOut">
              <a:rPr lang="en-US" smtClean="0"/>
              <a:t>3/13/2013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FE286D7-A08E-4835-8251-45334B5222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www.youtube.com/watch?v=RsUE-ZtcUF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www.globalmountainsummit.org/images/terracotta-warriors/terracotta-warriors-8.jpg"/>
          <p:cNvPicPr>
            <a:picLocks noChangeAspect="1" noChangeArrowheads="1"/>
          </p:cNvPicPr>
          <p:nvPr/>
        </p:nvPicPr>
        <p:blipFill>
          <a:blip r:embed="rId2" cstate="print"/>
          <a:srcRect/>
          <a:stretch>
            <a:fillRect/>
          </a:stretch>
        </p:blipFill>
        <p:spPr bwMode="auto">
          <a:xfrm>
            <a:off x="0" y="-990600"/>
            <a:ext cx="9144000" cy="7848600"/>
          </a:xfrm>
          <a:prstGeom prst="rect">
            <a:avLst/>
          </a:prstGeom>
          <a:noFill/>
        </p:spPr>
      </p:pic>
      <p:sp>
        <p:nvSpPr>
          <p:cNvPr id="2" name="Title 1"/>
          <p:cNvSpPr>
            <a:spLocks noGrp="1"/>
          </p:cNvSpPr>
          <p:nvPr>
            <p:ph type="ctrTitle"/>
          </p:nvPr>
        </p:nvSpPr>
        <p:spPr/>
        <p:txBody>
          <a:bodyPr/>
          <a:lstStyle/>
          <a:p>
            <a:r>
              <a:rPr lang="en-US" dirty="0" smtClean="0">
                <a:solidFill>
                  <a:schemeClr val="bg1"/>
                </a:solidFill>
              </a:rPr>
              <a:t>Terracotta Warriors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rgbClr val="FFFF00"/>
                </a:solidFill>
              </a:rPr>
              <a:t>By: Jenak King</a:t>
            </a:r>
            <a:endParaRPr lang="en-US" dirty="0">
              <a:solidFill>
                <a:srgbClr val="FFFF00"/>
              </a:solidFill>
            </a:endParaRPr>
          </a:p>
        </p:txBody>
      </p:sp>
      <p:sp>
        <p:nvSpPr>
          <p:cNvPr id="1028" name="AutoShape 4" descr="data:image/jpeg;base64,/9j/4AAQSkZJRgABAQAAAQABAAD/2wCEAAkGBhQSERUUEhQVFRUVGBgaGBgYFxoaGhcYGxoaHRsZHSAaHSYiGhwjHBwcIC8gIycpLCwsHB4xNTAqNSYrLCkBCQoKDgwOGg8PGikkHyQ0LCwsLCwsLCwsLDQsLCwsLCwsLCksLCwsLCwsLCwsLCwsLCwsLCwsLCwsLCwsKSwsLP/AABEIANIA8AMBIgACEQEDEQH/xAAbAAACAwEBAQAAAAAAAAAAAAAFBgMEBwIAAf/EAEEQAAECBAQEAwYFAwIFBAMAAAECEQADBCEFEjFBBiJRYRNxgTKRobHB8BQjQtHhB1LxM3IVJGKSsmOCwtIWNFP/xAAZAQADAQEBAAAAAAAAAAAAAAABAgMEAAX/xAAkEQACAgICAgIDAQEAAAAAAAAAAQIRITEDEkFhMlETIkJxgf/aAAwDAQACEQMRAD8AtUeICYHBto50Pl2iwuUD+lPuijQUyQllHQMI+rmZHa7Dr8YL0ZkreCRVKoF0lj7/AOREqFa5iPJv4eBMrElkDmU7t2tHUyqUbu+zwqnEpLimlYUXJQfP1jPeIFKlEBQFyx9RtDejFlJfM7G3Ttr1iovCVLlmXPQea99Q+hB2IDQyzom7jsA8G1KjLmi3IqwNiXD/AEZ9obcOkFcoKQCVBnSFXGnvEZ0jERRqnylgkvqx5mFvLrDxwVj7SOaymBLKAOnf3wjVPJZPGC/S4oJcpUtYUCCpwVMXJLADd9LbvGd4rh02nmTDPllKJhdK2dBtcON+1jGhyahM5ZmTACcxylxoO+7t6xJjZFRJmSSxdJDdDfKfQx0JJPIZxbQh0dQgJknTMQOpYu/ugyrF88xSA3IASdRmOg9N/SErhqX+cSq3hg27m2/rBbh+eCpY/vmED4RWOMkprwMrrAM0A5QoEK0c9urX+W8W5dWZ60MrOBmNlA36WAc6ntaL6ZgKTLYFgOXsYhppSZPMCzm5JJZ9B5QzdoVKjyK4ZiA1iR6hniKqxTKRpc38jFbFV5ZjsxUL+Y3gFjtZyWLcyfdmAMR6llLBX4wriJ8kJsDqfVvg8MtVh0ybLzJJZCT5Fw2Yt0P1hV4qkeJNpwliSoJ97fC0POGV4RPlIexcEPZm3sY72d6BtEZkxaUlOQkEXy+0QzAo1SLlzAniZc2V4UpRuCXO5ZJ+p9Y0PFKJGceElAJSXKQ2Zmt/iEji0hQSveUsA3uyrfNvjAbTCk0fOGsYUEFJvlJF93uIMS8SCklwRZz8fjC1w3We0XBD3HS2vwg3Ku6lWe4HQdT/ADHRF5KeaOpMzNpd+9/TpF+SooSzkwIpJo5lpZgGZ9b9hvE8udMXsQTol3YbkxTJAJie5a5PYs3r+zx3USCoNnSl/N3+EQSJIlqF+ZmfS/QRzjFMZifZQTsd366QyoRtldPDqw5E0F+pX+8TScPnJtmlkdyq8Dv+G1aWy5PPMXMX0T6xIvKduheHa/wS/bLZlEAOEDyzNHSpYBuL9QX+cV6fFVEtMlqQfgfWLoqQdQR6iFaKqTRMiYE7DrAbFqhOwZzDIiW0UcYwhM1BaygLHbyMLV4GTVgKiU4PYxYMwAafCA9GsBKkmx6Hrv5XiYTmGp/mMTT7HpKUev2TVkx1pGw+MH+HMW5ci1PlYB7u9/WAdLRKmrswYXJLARbp6JcpSmKi7AgM+7KGZgxcg7hhF1dWZ8X1PtXwvR1lSZk5JcEpZByJWzXLXLaWI+TRVmDeDUPIslgAAlK2HT8x2Oty8EKbCFzElSJnM7u+p7HUJA5Qd4rVJUFc2obd/wDMFykKox0ielwICWGUxTtqPLr6xUQg+ISXBYJPvMcnFTmUMzgB2LD3GBdVipNRLy5iFFSbJJKiwIYC/WJuXbC2VUOuXoOzOD6arSJomKp5pBSsSwMpIsCUs1u2oaE/h7AlSqtUpRzCUonMAQFP7KmNxa8MtFiapayh1JKlEi4G1/aFm3HeI5FLNAnTwkqzB2DqIAFnZyXHNpvGlO1RleGTYTWBS5jPYsdNf8ERJXzeW5Oo18xC5whVkSVLULzFqV6kxexqvCqdbDTysyhfWFDRDj4WqZLShJJUGABGpgRj+HzJeaXNGVQAsFBXcFxBXFqlBmSuce0PZIfW8OPFtDTzqRczwwJiUulbgK7AseYdjBwF+jFhWqnTJQKlKIUmz79gGY7RplNgk2UEzlzPzLEDVm1fq+hbTvGdcKy0mvlZyAAskPuQCUj3tGqVa1EkF2bzf+BpCSeKHSdlZeJmYb5vy3LFiXcasSGYe4l4MY+JU2jmCYEqOQqDj2VAOCNwoRQlcNki62UoEhAs43v1vHysoJxkmUsrKCnIVOOd7M2oU2rsAH1eEyqoddZW2Znw7PUrNlGqh7rm/wAvWGSqriEsNdC0cjhA0YJBzpVqpmI6Ah/iPhA+omDU+VtYLw6QEk1ZLhy15+UgX5nJ03/aG+nqQLbvcwrUcgXI/UMrtp1gzJNwx0H35wVgm12yy3jDTBlCSdL9O99PSPlHLWAhK1E7eY6d/N4klgHU2aLtGkO4BLaWhkrYHJJUiQSCHYkOevwiQTVjdRi0kDYX8o7CS0N1JdwcVL3Y9ixj7JBBcgdx96QUFukeN4KR3b0dZgNxFTEsalSZZUpSbbZhc7aQArRMCVZioG19XL3MLmL03iqSn9CWPmr6tCyckNCEXls58crJX/cSbnr8Yt/ignXRjAWom5SR+kWbpFSZXkC23WISTZri0jRMNmtKCuoCrbk6AfKCZCVpGbKXayr+l9YXOGZ4FGVqNghdybIDFyPl6nrBqhnnIn2dB36wU80BqlYSw6qCksprOHSlWge4ZIF2gPjM9ISlYIIVYdbRSpMYMjxpakruSUkKsUqJIUkN6edoGY5JySZZYgoygvcvuCext6Q81SJwpvJEmYPGJUpuXdgLwewWeiSCoEAq3t7Ow9fjGd4niapSwoKJzJIy7evWGjApEyfSoVmI0dYHsJBbN5gaeUdCI02OdRhMuoleNMWy8gYpSGtpYg/ZMQCv/BpALnMeZWrdzv0gcipIk+zMBHIwI9rQAf7nt2Mc8QSD4ctWUt4iebUEOAR6h9Ya7Eqj7jc1JUFIACVcxYC569HOp/mBVWPyZiSLqT84krlgOE5gP7T+gglx1/xEVOc5AOlniidxsm1To6wXgUzaeXNmK8IplcqBYk5Qylna7ltdHbSIqTPaQpLKBZRCCHToeZmYiwYvDlPrQgolhySPQd/p6x6bLYOdn2H7QuGMrVmdYpwp+EqZM5Cs0ozA+bVBL2LajW8MFFiYXUhJJDiwVb2dm9R3jjHqrxaSe7goBILbpLg28oVuD5a5takr5mS3y/mF5ENB/ZptXX5dCXTza6hwCG3DPfdvcUr8SCpRABFxfKQCHY7WaKVZgSVg3OZaQOiWGwGrd4pigUyUEqUxGpf32YN2N7RD9sWX/V2RYmQqUu4ykKD9CBv0bXvGbGY9n9Y0jifDE/hqgSQq4KiDdyBs/kIxyVVsS1nh0n5Jtp6HXClgoBBbUn03+OkW6NRLEljfvYPAnDwGcEW026hvWLNHUcwbS7X3/fWAnkZxwHqSozKKR2vBzCsSEt0+0CbPt1P30gLIypYD2mct6Xi9Qy0kl9u++5i6MclbDs+eASzeloiFYk9X87CKqlvoSBoNz8Y7Vh4LOVH1b5QwmFgvImBv5j4moRpmHviNeDSyHylQ7rUfrEZwmnA9gf8Acr6mD/0NeieagElwfOFviOWAzFLkEd+vkYIYjiByFreTggenrC5W1LqBOiba9Rp8Ptom5FowsVq18yj3gZUL6wVxLUjaxfv9iAtU4+ETaLJjjKmBOGKA/UlKf+5QH1jQeH6xCpQ8NOXZiXUfNvl5xi9JVJUZMtLgAusOeYi7nY8wf1Ealw5iIQspKkApVcEsbgH49u8NHAk84IMYw3LOGRSUAKLlQCih2sh9D32gli9NKVQGWACnK6Fbvc5uut+7xWqcS/JnqTlXzLCSALty73Z9zZoAycQmzkLCink9pSS6T2SHtprpFyHoRxINRMlyk+0tQT5Pv6CNqwmXJp6cSEjkSGufa721UTv102jFuF1H8bKyliFFn7A2+kaxPWozZY5mubN0bfz+cZ5NpGpK3kiHD6VrTkWxLh8jKCTs7OLdGFzBpdSG8JabCxBGw0I6je0U5lb4Zlk5jfdIbTW33aO8YxlBABCQtSuVXMWPa9gfKAras51dCRxfiiZMwlKc5dl6hnuFaXftFfh+uXOmpeXlTq5UD5WA3gVx7NPi5XfQ9tP3eLPD9UmVLlFUxKVrcZVBWUpBscyfZPnFFgR5yNaawGqILcoDB9iDeGqTTidLBAYuQA6mVsDo8Z7w8lU6rmLUA4BSwLiwOhGr2hiwrE1yhNS6XlklbqYgMCUhLanY6QZOxUgfitCuUJsuaACc4AFwUkWL9xAX+mMoZ5qiU50skBXS7ntHuIMYXOmqOYy0FJUks5YA2fQ6GPv9NaOY0xfhlaErZSgHAYOT8oSbfXA/HFOVGjU2JZitDsQA/U5icruHFg7dxHUgq/Xm/Vt02gDgdWFTKhVw8xhv7KUwal1BYuVAMWt23dNozKzS0gZ/xAmoXZRSki2yXAbR9RtCFxXwHOSqbUSJY/DhTsFElAs5IVfK76OwhipZpRWzSpWhlEk3BKsw+LGD/F1YkUk4BQBysdzzBtL9YpF9XTJyXZWvBmFPNZGYAuAWILg9QQxtBPAdVhgSxUw6ltPfASQxlJSRcE6jo8HeHkqGdaMrgMx+dvKA8Mbaov1M1YmBYBAAIuG+cGMGKpksKF3bbbePmGVhUAZ6UlixHtB+t9/fDHR1MtbJSWtYZW9BFoJGXklZxTU98xzeX7xbUpO/xiQIa0eJ7RUgvsg8ZJs2nSIp1QkKADqtc5tO0WlK6JHq0QqykXQm3YWgFEgFVLGbm0UGP36wExWnuz2cEd2f6GCGLYfNkLUZnsunKR7LfTpA6tWcyejH47CIydOjRGNxtC/W69oB1ibiDOIqZ+zfOA1VOFzHPYFo0fBOBqFJlT0LnTBMQMsuxK1OHVmADC/s7MeY6QRxfA/CmqXLWpJJbIJYUT0SM9goE2UdB1izwbjH/JSg4ACEgDNpYct4p1+LKykOPaLkeZDQyk9AaWwvg+DSzTKROJBUGYK9kHu11PcltYUZcqXTVVRKUoBDS1pJYApAYk+RDGCCsUYIzLLzDlA2G8BeK1BM4E6zZS5Q9SP5inZ1RNwp2JFPXCVVeIn2UrUzf2kkfKNsTgyquRJnUhSUsC00i/VTsebUMCwc+UYFG88E4iEUktByoOUDKSUqBAuGPTV7whR4KXFEmbJlSyCPEBChlUWzJ/Q76kP9mB9NVLqZ0oTXCdEpWlipR3ynZIfm+cdYxjoWpUt8wKifJjr5d4BS63wFlaVFcwn2zr5AbCHUcYJtsYaqo/CYnJSqUFCchUu6QwBLulRF+hHQiDOK8CUhpl+GFyncyy7gKuQyVOyH2BBhRrcdVPCCpjMlzEqSBY6EKPblc+kOdfiQVSkpUosgEWAHMBlv5mFbpjKNxF/+nOFoEgzVnmVZKe3X+IIT8DzhRUvIqwKg3OkWF9lAWfpFfD6oU9OgFgrlGm7iDMqeNTsXHaIS5adI0Q4lVgzEuBpVRTi5lKCWQwdISNEqGp6kgvc6xx/SyUpEmdKmOnJNWCOp3UC2mg9IKnE+ZKGYKGh7/QRxhswy5sxgpRXzICSLgMFC+pDv5GD+TGfAr40pY8kVXhiKeYrwyohRVMUFXZStb2s8fZVQVW0c3J2623j5jlclS2cggBJL3zas2lgRYxXwYlc8AkEXOn8xJq3ZWLdUWa7AJcwnKg84ZZdlKYuD2KS5GkD/APhq1q8ObME0J/8ATCS3WYRqWttqTDqqoQEkDUFj5tA6qmMM2w7xyneTulKjLuLeH00qgZb5FlspvlV0HYjr0ilhlUUltHYv5PDX/UYBVMlQ6pPvhAkTyVpT96RRvsrFUer6jjh09RChrzfMwalzCkpI7EeT3gXw/IOXN/cSw9P8xdJYsnoTDXgk45YzyK9yxY2d9LWiwKxPR4DYSPEKiRozev8AiCwph1iisk1HycisLeyPj1/aOTUjMxTbrEokR9NEekHJ36lCtryRMJDjKokM+0JFdPUpKQToRDZxJjM2SHlpfW5Dt1Jbt9YTayY6H3ESn9Ivx6tgHiV8oIO927PF3gzgGZX86l+HKSTzaqWRqEj4Zj8Yp8Qp/LPYj4xpvB1SJdLJAGktPvZz8T8YLkkrB1bwU5+CeAwC0yikJBMxJKVJSGSsMQywLdO0FMO4fkzpQfOkAMklsy9SVkbOSehbpF1c9M0c4CgFWcfq7PoY+VlXlA2e3me30ikc5JS+hY4gpPBCE2dKwXFnD/CAfHcvNJSRqCCP43glxrUE5VPdn7agj5QuprVTJ1PmUkpUpKmAawZTakwNBu0MfC/9NadCErrM0yYQ/hgkIR2LXUr1A2vrFuoR4al5JtiQLIzKO2ZBfkJAvY30bWO8UxvKkoSCpSny6j190AJVaqQMygCvUvfKn6GKpWhMpjaOF5MyUColExgHTcAD2UkbgeYcxnlfhU4VPgD/AFCoJT0LmyvI/ekPmGeJOlKmpDBDZgVAbPYO7teAipxVi1Na+R/UFTfAwjmlgaPHJ5NAwTg+RKlKSlIVNI5ppHM9jbonsPV4Eo4eCVABcxgrllKWTLQv+4J6D2hsCRDWasJVlGrOY48MZ85AClWBbYdYxvlvRsXFSyUsQ4elTZLEMpF0qGoI0fqO3eEyVUrSopN2JBvo2rQ6GvJmKlu+UXbv/iAWMYPJ8GfNR4ipgBUFBwhrbNZg7vexh0+6FS6MuYDhcuaoTptxLcJS9rs5PXTSCeI4NLW7ywtLhWTRlaZklwxbUPeKnCH/AOqgno/1g4mcPfpEpcmeo8eP+gVTYDLZlSkBBDBDAsOr/wBx1JEBKHDk09VMcnw2BS927E9usMdbiyZeV1JGY5Xf9TaDuekJvEeIGUZikAqJQplOLWfe/u6Q/ZyXUDiovsWcDrTMzqKnzLWR6qLN1s0XMUqPyintC/wccsqWDqAH7/5gtjFWhcnOhWYEdN+n3pCrb9Blpexc4knibQJy7IQR6AGEnCJBVN9GHmYN4niypVFKQU3UkJ9rsWPs3t3gbwigrmKNzlDk/ARZKo0RbuVofaKmCQG0AA937xEpevW3u7R6VPIDeXraOSHD+n7xyaFaYVwSuCCQX5m02hg8dI3hRpjcdHH+IYqZIOhEU7NaJdU8s7mTmf4Ryc3Qm+jxMmnA1vHaiTuB36R2wrBVkzsw5rJANiCX9/W8IfFdH4ajlfKQG6Bw7fSHD8Y6m0vf3P8AWK02ShUuYlT+yymv5D3Qql4Y7i0rMqrZ+aWR1AJ9DGr8N8PmZSoFPMC1eFcqJSjMRyswJZ/W0Y/OSUTVIVsVJP36xsP9PJw/DpSSoBNt7kdW1jmkthTbuiQyJlORLnpALOctxrdT7gn1ivj9R+WFOwSpJPlmAPweLnENapU57l/ez6djpeFrHadfhrCC4bMUg2Q12dtSdtIonjBJqtnHHiAiUlaXN2PS73hJ4WR4lXKCrBzcB2ZBbTawhl4/xtRkSpZllJmALcqSdGLMAL3ELvBVamVVJUrNoQMoJLt0FyNdIDd5ClSHirSlNVISk5mQsli/QN21gjiWDJmhyGDO37/f0gPUYzLm1aVAlQloIUpQPKSRY5gG0g3W1wCSygXb9Q9/l7oN0zifhAKE9SQpICkh0qDg3Z7dn838oMY/wtTpVKns1QgkZkgJSU3cEezbV9fOFjhitaoCs3KolAUP7wCW6abQU4vx8IlJWy5mXMSggDlAZSmPtC49HhJPI6ysk9DiBNYELOiSdtQpmtrZiD3hvMskG5A+7xjXAOITJlUZqgSkBn3uSSW9wYaACNTm47LZs6R2zXP1jLyYZp47aAsyWBiFtDIL+aVhtx/effBrBJyVICkhNzc6ucxY9v4gPWU8ybNM9DiWiWWsyll3ISDtYX3ZooYRiyUoWAlJyqJLkh0KJIWbEANvZiDFo4VkpftJoN8Q14k0tSpACWBSANAVMAzaXVpEtIgqlBIe+/T76Qufh5lXSLlywkFakrD5gMucEdSHCXv1EFaTE8hyK5SNXsxGo84hyRp9maOKSa6/QF4skZDJQCWNRKJfqTr66wB/qVTkGUoO5WQDcFLgXDH52i3xrVFfMnWUtCi45Qyhe3Y3gZxfXrmfhklKADzukk3AFrtZj6xaLymSni0FsLshO9rw58OqSqSClKSDrvrc/wCIVcKw9apZXlORIcq2bdusd4ZMmCUr8pJyKKXfoSCddQ1i2+sU4o5bIckv5Qjf1FKEVMyUiwC0qSnZIMsAgdA407x7gmZyTE2ckEHq20T8U8J1M56pEvMkh1JTdSG1tqodw+7wP4WmZWOoJL/KDPCs6GcDnPUznpt6tER2iuKl1EW1PzcRNNFiQbjTtaILVlpLNEs9QEtwWO3buYZOHqxKpIAKjlsT1MJuKTeRTdPjB7g2sHNLF2Yk+gFvhFo4IzSaGZSnGj/faIFIWf2i2FAlh6vErp3Ih2TQoSrFujA6+nrFqXM5VKceY0+G7QFqpsxYZBO3NoAN/WIq7EPwtMteqmYatm0BbYA9Ih2beDV0SWWA8L4InYhUTpklSUSQs/mTHuegAckj3d4cKeUqjKklUxSGZSkS8xSprKCLnKbi3xgvweVJpkoAuEJJt+pVyfUvBCfT5iSSywPa0Dase3yhpTVULCDuwLR0qqybkUFpSvKEZ0srIi5WpJ9nMSzasdouYzgZlyVoSE5Ckh0gAAkEXbSDeFSsoz/rWLqPy8o+Y7NUZQTqCk6bnv1gw5FoHJxu7RgnFOIKmKCVuFS1zA2rJOTLfcaxLwfiEuSVqPh53QxWW5HPiBOwWzM/ePca0ZE4L2VY+Y/j5QCkU5UQ29hFWqZK1RoXDE7xDNm6CYtRH+3QfAQcwThyTPWrOlJlg3YBz2D6deveAtEUyZLNoLbbQ2cCVC/BCx+qYxAIuD6HvCt0ckFMc4elAIlyhllgBwlTFCgSQtJ6j5QPosCStRE0qmoVZapiiolOvhjoHuYcTQIWCHIPa4+/WFebVLCspYsWtoA9z8CYGVkbFUixScNSaT/QGVJLZSXbyJv749iM4BJXuAbvfyjvEKhpIUbnlv2BDQLxuc8iZlDlrDfUROVSaZSFpNBCbiakIQpIJ5TYdnFtNoGK4ZTOMuYUoCLk50IUE7ukK6n/AB0CVaaibI/KfLLdSlBYv2Ae4Zy147wusmJl5bjN7m+/u0NbegJKLyHaXGZcgrlIKi7vMUxu7OH17DtE6ZoWVOc2hvY/doSMQmZlSnDZZwe+roWdPMD3wzUte4SUmxBAYWsSGSNgITkTSaKcdNpn3H6FJkLTsQX9f8xm+B1qp1UiTOAITMJLWYJSEkDsQgRp2ITHlEbsYzfAadX/ABFZQHISVAeYD/WDwZQnNs2ZVckSwAzMzbN0hHq6eZKmzEy1rSJgAYMRMGxL+woAZSobNuzMVXSTcyDLQyCkZgm+U7v2b6xHVSWDtze+0acNWZl+uCTBKkIQEk6DXSM1xKUlNXPSlgnxSoNoAsBVuzvDJiM0+LKSke0SG75SdPSFrH15a2YDZ0yy3kGMLyfGikPlZ1Jn6gKBLgOd7fZg3KLp7EAu3WFiRM5zdw4+f0hmlJUwSliALn0tEIx8FZy8oHYml7D9Rt8rwa4Pl5FsTcpI9x/iBlQxVcMoMHiwh0HMFeyzN97w7WSfZ0OlRQLVNStK2ypUFILsoFmNtFAjVtHEWJdMRveIpc9gGc6XPyiZM5xYd4bAuREopvV77PpAXjvE3TLkAuSrModGDAfE/CLtKsv9/f8AiAfElMlM2SpWmbmJ8w5iCT7I02urx/hpWH4h4MnMtQCUpdmuQBf3NBCTiSV2Fn+MJeLYxJTRTQJssqXLISAsFRezAAmDeGXQhQDuAftoHVXbGUsUhjlLITlvYG8QUOKBQWhKvZJSR03+vxiaYg5X0sLvpClheNJk1VQhZDrKVgMoucoFgkF9BAUfoac7wxP/AKg158UyMrMQoq6uLN2uYBYZNKWIZwXvBPjjERUViilKk5QE8wYlr6HTWwgTSKvuY1GGWhuk4vmQypCz0IKW87kGGfAMTy0hAQtBz5gLOOZvL/MZjMmzc6EyyslTAJS5cvZh1MarhnDc9FEPGypmZfZBzH1a2bsH84PW8A7VkaUY08p+ewvYgk+hb4wtTa0t4mYuCVKG29id3fTWA6eJJglmV4kzxMpSwQcpGgXn2DX1t06mTw/Om0icl+VgCWLdejnvAlHxQ6aWWyYYmJtCkqC1LJWHd7hSgMz+lu0KeE8SVE6cZSkpACSpTIUFECwYKUdz66QQwbEFU9OtC0TAUrmBymxVmJcXsPMdYV6GuX+NmLQvKpMs2Cc2dmJSA4fV9RpCdUqQ3Z5ZoXC915c4Vy9bsOrpCh6kmCOL0icgFgxszAXN9BeAdBiKpc2WZ6WzAhORJQ7pcFlk2LZW6xbxjEAvIlLhSnO3KEjWxI1aDnQMbB2OUCcqCVWEwWZxd0v3uRFebPFNK8aYpVyAXd/+kJTqB6Dyi3iFPOm0sxKgUHUBuaw3J1JYDRvhCFiKZfgSVISy1A5zuokqDnvy7QtdlkLfXQz/AP5YFBREqeQRY5ABp3UIpcOAGcqY39gDi2rsYW5c/MhIBW9tVqI9ztDPgNFUSpUyaqW0tTZXBdStRl7d/dDRgop0CU+zVmqyqkJlZ0pSkqAdu3pACdUlZUT1+UWpGIDws5ATKyhWfOCNAfd69LQIoZcyYkkB3e36tdITjk2PyQSA+JTP+Zpz0Wt/Ip/eBXF9Ikz/ABlHmyADYWf3xYrl5p6AolAClkvZkpBzdG6Qu8XT2mlIJIYFNyeUgHUk7xRk0rJ+GcCmVC87lMtJIUrqQdB1PfaHhcoJASNAIq4fUIly0oSCyUhhuPO+r/ExzPxQN3PWzWe7HaBGUfB0oyYKnj83W14spOXXQwTQgTJQWkJdr2udtWPn6wIX1jmldo7s2ur8DhS4qhR5dAASTbXYdYIomjUA/GEbDq5Upyz5nA7dD5eUPVCpKkJIe4B+GkMsimc+FkWpHRRHo5aBuMpQpcpMwBuYhywJAsknYEtBjELz1Nr177wG4npwqT3SXES0y9WrBWIrE2bJQAgMBmCRuTcabAARpuFTSmWEpUwbQi3o14yTAB+emNQkJIR8RDTSeBYtrQdqJqsjZ0gf9AdXvMJWKzxJnJmgEMFjMNXUkgF/MgwySpzgADZj2J84DcV4RMSh1oUAbPqlyLXFnjuOKWjuSTewDUy01CkTV8yyhGc6OoWc92AiRNAjYC2zQNoCpIAIUP8AcCH98XDUERUzyGfhLh0hf4jJyh0oUdHPtEb6WfuYa6uoILBWguXYHy98K/A3EasuVZGQKKUndIsfV/pD1+Dp8hcIIL+yG1uSSC5J93aOUvsNVoWV5SXUHSC5TZlHW/XygtJxdwQCxFzfbtA2vrEJDpSCCFBmAcjqdRrACixRS5pCpYEsJJLEub99B5RzeLGpaPvG+L/k5gfaUkfO/ugf/T2VLM5c+YASggIcaEhyodwGD+cVOO5iDJRkQpIC3OYvYg9NLx7g9GaTYK9om3Zv2jm82BLFD5j0mVUFyvmDZdQ/W+ouxBFwQDtFTCKEZyVlTvfxFZpi2NnOyBsBrr594Zh6Zkhc1E0zFpciWlDMoNynd330imiqUlY8QcxN9jo/yhWvIV9DTXTnRptGMYzTiVOmI/SVZu13095jR6fE1LUtLeyx16uz+kIvHVO5TM0YlJ+Y+sEDRBwQmWurl5xmSnMog6FtB5ORGvV04ThlULffxjGuBQBUkv8AoPzEa5LKQyCS5SDE5PBWCyCkcKoC/wBZvmCCtXhBR/Xk0d7t1hhk0wlgBJv3+scS0/AR0apIF3ckD3lhEbey7SeBH/qYg2mhwfZU36g+/UfsIQaytRNmSSsnKEoSvrykj5NGkf1El/lERkJMXWVZHTpGjpqQ1lbDb7tFHEJtjfQGKHD1U8vmN9A+42+fwieeCFFwSITSHq2MdCoiQPMwOlr5Bbt220ieoqCJKQGBVt56/CKkuV7IBIA/ZoWFhkolojmA6XMNPC+KkyylVyg77J289/hCsksCe/wgvw3OSJpCiOa0XWDPsXipkm4BN/J94pcQTwJJ3cMO5P2TFudPZXb9oG4zRflFnZGZTdi9uwD2iSSlkrbWATwwPzx2jT5SmAtZhGU4NXiTMzKBIbaHJPF8nL7Uy4/sPqIaStgToYRnfUHexFxezPBnhPFpipnhzASlPsgli19esIVJxTJKwEBaibBKUKcnsBqYY6GcuVMSZkpaMwLAtn0cFg/exv5NHZSs6lKVMbONFhdKtCkhTvlJ1SoOxHeMhVeNExbFEKlpLKGZWUZnSAGdRG5s+9vW6XPwlSCAtCkpUeVRFiDpfQ22hoNyWROWKi8F3B5GSlUp8rLzP8NtevpDKrE1Jl5iJZCf+st6kBmHnFaroUpkBCNAB5q2gOaSZlCEyw6rCeJh9julnzAWYHL22hmqYsXaoK0yBMkhVyCpRJ2Ln5FoFYkUpnoAYAgj1hv4eKJcuw5QyUg7gBge7lzCtx/KRLVKnJQyUquBbK5YkQfAE80wfxKM1O7Pt9+Ri9wnSFNM2VnS/mC5f4wN4ixBJp2S5J0sWbrp9Yv4Bjak0hWZQyoSQ+ZioJFyBkb46wsrCvoceDmTIISwLqJZFyTrc2+EScUTEqUh0uofqa+mjwvcH4wFyyQrwypXskOWKjl1G46EX6xe4iUuWtJmKfKXcAtfuwGbW2zQbZ1LZXwr/Wmhv7P/ABhU40lssy7EKYnoL6eflBmlxhaKmZlkrmjLLU6Mm4bRdjcG4gHxHiv4mc4QpASGZTO+7tYekCwlPhGjaeW/t+ohtmVqvxaQSQAlPTcn9oB8MjItSsswjR0pBbcvzA9LB4sSsSEyfNmJdhkAcNcPq/nAatBix3VNbKVPfS2kCuKKvLIUQ7gAhtXBBEGqSpSZQK72va0LPFIBkzGBIyq21tf0iK3Rd6socZVuaiTM0Jy2JveMwyw+Y3iKFYclpcwJUyUE5WcdsxIFjtCNkJMXSINh7AJ7y8pBs+1jvr1HSCdRMcC7hxAvhkKAKho+h8oJ06TNWEAXzCwvb9vlGeXyo0R+NlmdL5klyeW/k/37okSovbu3vg2cFQNXJ01YP+0D6qQEqAAAA3e5+EaFHBmcrOiwS0QoqCna4chr9xeJJZv6RwqW4jjkDxdRivic4+AsM5KW02tHzxmJ847knMQUnQvr92vGeCaZpm00Jhg3guRSGIe/Uj7/AIiXGcOSVZgwP6gPnEGFU7KV5aRpRmvwaR/TLCJcqWqeEpzzCplEeyh2CR0dnJ7iDWMYeZgJPtPYu3exGh3B2tA/AZ3gUqCbISgX6MNfhF2hxBU6WWIZyoKJ1BAYRP8AI7rwXXElHt5BtBgBmzc00zVpTb8xTnq1mAS9ywv31hjqAgpMtYBSdjfyaIEVeRIGZw7MPi0Qoq/Fm5Xskab9o7t10B8fbZ8k1qQnIDoWPfv7opTKUOcp5Tr1Pl5wrVlYsV6EA8pJfzv79IdPAKd377fGOWxHqjuQQluvT70gHxvTFVMogOzW9Q8XsSmKTKmEe1lUR5taPtbUifSFgHUgHytpDReRZREOtxNUxKk2yuGDXA6Q44PgaDJHjurNLQnw3ZACSSLBrl7wg0xAm5dWV/PyhrpcfCjY2aHROmyrPkrE3LJMtEwOMq08qkC4KfIdNL9Y0jAZviSEGZkJAL2BSDuQH+YtGeVVZ4rS0nmezOb9CBqG2g/w5UrCCkXKSxVmZ/Rixgz+0GKxTLP9QacSslRTEIWCnxgG5pSTe3UOTbZ+kZ9PAVNWpJcFRIPZ4beJqtazlZuXmDvY8t2tGeyK4h0lnSSD6FoX2d6QyUVeZYCcysgKywysSoMHe4AN7RY4aSMqi1ifmYXE1LkAEXLQ24PKHh2jmGIYmJQfZKknzdI8gdPS0UsVUPBVlckghzv+wiUTIjmB0sbiEopYs1FSJtJ4IyqElMliP7mZY95aFerpcotqYJrUZU1adAskn3vFStniKLRCW7CeGIySB1N/fDnw9h3hykqZlrGZRa7apHYM1oScJlBXhIJISrKk9eYh40qTMSbAkZQwdtBb5RCCy2zTyP8AVJHyZeAuJSw7g3gzMknV/v0gbiVKCg9W98VyRpAsHTyiNJjyVZkgiOJRgDUDcSo7eICLllDudx2irTTLxDNJKSokn5Av96RxJmxFSTyWlHrhklRU8/kGj2FSCoEl+Yv1cGIkpBmKcA6NBSmpwGLMxdm0iyeCTWRzn06TQrBCSfDLf9vzaJeHP9IILaBtekV62YPwq+YMUttd+kR4RPKpaUoIIIB8onWCybbDqp+VRDAkixayQ14EUJJqpiUZbpQLvYhRglNKAG/UPacEq/iF6grQaqYysrJTqWs5f3HppAu0O04tMD8RKMqslPqCA/U3cw8qqnSktZvfGf8AFjTauUEqzC7qBe+usNIM4JTyFT2BBB08y493rFEZ5XknxWoHhq8oBUuNS00qSpRHKBorXo7NF/EadapZUsZQkEkPcnZ20HxPaFnEsUR+Hmy5aQUyTLSFbKJdzbuDBVAdlHB5Yn1ilpsEJJAO5DJ+r+kXZ2DqVUS0yeXxFZVHoC5JPkHinwfSv4k17jlbzufo0MuBL8WqJAulLXTcOW13sDBukBD3g2B01LLZAdahzzD7aj36DtpCxiuETJU0qkoMxK2cJWEqfYgn5WtDVZIDsOkRTgxiL5LLfjoG4FgqkKK5oAUo3AuNGy6XtqW9IVf6l8Cplg1VOGS/5qNkvbOnoH1Gz9NNDRUEJchgBr0ijxErPSzBqlUtQ94h4T8MWUPKMLoFZZiCWYEb6d40jD5o8MMRfS+vlGbTMPWNvdE+HeLmaWspI7loZkzTUAks/rH2fbeM9m8UVaSUmbcf9CP/AKvHqzG6wjnWQFWsEp/8QIXI6o74pDzA1zfeKc5BUHG7P7rxQUkkudepi5SIZO+u0PZOSsI4XWATJT7KRfyIjSMHrBNXMSoAlKrEjY7RlEtZEwHYKT3a8aXgAbOp3dR28oRYY7/ZB4y2DWipUIj7PmK1YlPpYNrEKah+xMG7F60Ap8kpURoznXby6COAgjUaGDopU+3qT3t9vAmtLEn3+bwQoSZxsP8Acr6RNL0j0ejJ4Nk9srSlfmq9PpBdCuUR6PRoWjI9hbE5CUyElKQCSHIABLpLwX4bH5h8vpHo9FOTQ3DsLTx/yizuyD6vCxNkJNUgFIIyTLMNilo9HoRaO5vIHr0AVaAAAApdhppGi0J/K8kn5R6PR0xePwVKgPKvfT5RmNcGTVAf/wBJXyXHo9HQ+J3J8i3wuOU/7m9MsNfB3+vN7BP/AMo9Ho6Wgce0N9UOaV/vPyj2/wB9o9HozcZun4Jagch8j8oD1x/5Vf8AsVHo9Hf0hf4MxmDlEQUI/O/9o+cfY9Gp6Zg49gqtP5qv90FsZ/R5ftHyPQstor4KaBy+seoxynz+sfY9BiKyMzCFWJHr5xoXCJdK3/uVHo9Al8kNHQUmTDa50O8CKlZzJudB8o9HobyctF7ClfljyiDET/5CPsegID2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ERUUEhQVFRUVGBgaGBgYFxoaGhcYGxoaHRsZHSAaHSYiGhwjHBwcIC8gIycpLCwsHB4xNTAqNSYrLCkBCQoKDgwOGg8PGikkHyQ0LCwsLCwsLCwsLDQsLCwsLCwsLCksLCwsLCwsLCwsLCwsLCwsLCwsLCwsLCwsKSwsLP/AABEIANIA8AMBIgACEQEDEQH/xAAbAAACAwEBAQAAAAAAAAAAAAAFBgMEBwIAAf/EAEEQAAECBAQEAwYFAwIFBAMAAAECEQADBCEFEjFBBiJRYRNxgTKRobHB8BQjQtHhB1LxM3IVJGKSsmOCwtIWNFP/xAAZAQADAQEBAAAAAAAAAAAAAAABAgMEAAX/xAAkEQACAgICAgIDAQEAAAAAAAAAAQIRITEDEkFhMlETIkJxgf/aAAwDAQACEQMRAD8AtUeICYHBto50Pl2iwuUD+lPuijQUyQllHQMI+rmZHa7Dr8YL0ZkreCRVKoF0lj7/AOREqFa5iPJv4eBMrElkDmU7t2tHUyqUbu+zwqnEpLimlYUXJQfP1jPeIFKlEBQFyx9RtDejFlJfM7G3Ttr1iovCVLlmXPQea99Q+hB2IDQyzom7jsA8G1KjLmi3IqwNiXD/AEZ9obcOkFcoKQCVBnSFXGnvEZ0jERRqnylgkvqx5mFvLrDxwVj7SOaymBLKAOnf3wjVPJZPGC/S4oJcpUtYUCCpwVMXJLADd9LbvGd4rh02nmTDPllKJhdK2dBtcON+1jGhyahM5ZmTACcxylxoO+7t6xJjZFRJmSSxdJDdDfKfQx0JJPIZxbQh0dQgJknTMQOpYu/ugyrF88xSA3IASdRmOg9N/SErhqX+cSq3hg27m2/rBbh+eCpY/vmED4RWOMkprwMrrAM0A5QoEK0c9urX+W8W5dWZ60MrOBmNlA36WAc6ntaL6ZgKTLYFgOXsYhppSZPMCzm5JJZ9B5QzdoVKjyK4ZiA1iR6hniKqxTKRpc38jFbFV5ZjsxUL+Y3gFjtZyWLcyfdmAMR6llLBX4wriJ8kJsDqfVvg8MtVh0ybLzJJZCT5Fw2Yt0P1hV4qkeJNpwliSoJ97fC0POGV4RPlIexcEPZm3sY72d6BtEZkxaUlOQkEXy+0QzAo1SLlzAniZc2V4UpRuCXO5ZJ+p9Y0PFKJGceElAJSXKQ2Zmt/iEji0hQSveUsA3uyrfNvjAbTCk0fOGsYUEFJvlJF93uIMS8SCklwRZz8fjC1w3We0XBD3HS2vwg3Ku6lWe4HQdT/ADHRF5KeaOpMzNpd+9/TpF+SooSzkwIpJo5lpZgGZ9b9hvE8udMXsQTol3YbkxTJAJie5a5PYs3r+zx3USCoNnSl/N3+EQSJIlqF+ZmfS/QRzjFMZifZQTsd366QyoRtldPDqw5E0F+pX+8TScPnJtmlkdyq8Dv+G1aWy5PPMXMX0T6xIvKduheHa/wS/bLZlEAOEDyzNHSpYBuL9QX+cV6fFVEtMlqQfgfWLoqQdQR6iFaKqTRMiYE7DrAbFqhOwZzDIiW0UcYwhM1BaygLHbyMLV4GTVgKiU4PYxYMwAafCA9GsBKkmx6Hrv5XiYTmGp/mMTT7HpKUev2TVkx1pGw+MH+HMW5ci1PlYB7u9/WAdLRKmrswYXJLARbp6JcpSmKi7AgM+7KGZgxcg7hhF1dWZ8X1PtXwvR1lSZk5JcEpZByJWzXLXLaWI+TRVmDeDUPIslgAAlK2HT8x2Oty8EKbCFzElSJnM7u+p7HUJA5Qd4rVJUFc2obd/wDMFykKox0ielwICWGUxTtqPLr6xUQg+ISXBYJPvMcnFTmUMzgB2LD3GBdVipNRLy5iFFSbJJKiwIYC/WJuXbC2VUOuXoOzOD6arSJomKp5pBSsSwMpIsCUs1u2oaE/h7AlSqtUpRzCUonMAQFP7KmNxa8MtFiapayh1JKlEi4G1/aFm3HeI5FLNAnTwkqzB2DqIAFnZyXHNpvGlO1RleGTYTWBS5jPYsdNf8ERJXzeW5Oo18xC5whVkSVLULzFqV6kxexqvCqdbDTysyhfWFDRDj4WqZLShJJUGABGpgRj+HzJeaXNGVQAsFBXcFxBXFqlBmSuce0PZIfW8OPFtDTzqRczwwJiUulbgK7AseYdjBwF+jFhWqnTJQKlKIUmz79gGY7RplNgk2UEzlzPzLEDVm1fq+hbTvGdcKy0mvlZyAAskPuQCUj3tGqVa1EkF2bzf+BpCSeKHSdlZeJmYb5vy3LFiXcasSGYe4l4MY+JU2jmCYEqOQqDj2VAOCNwoRQlcNki62UoEhAs43v1vHysoJxkmUsrKCnIVOOd7M2oU2rsAH1eEyqoddZW2Znw7PUrNlGqh7rm/wAvWGSqriEsNdC0cjhA0YJBzpVqpmI6Ah/iPhA+omDU+VtYLw6QEk1ZLhy15+UgX5nJ03/aG+nqQLbvcwrUcgXI/UMrtp1gzJNwx0H35wVgm12yy3jDTBlCSdL9O99PSPlHLWAhK1E7eY6d/N4klgHU2aLtGkO4BLaWhkrYHJJUiQSCHYkOevwiQTVjdRi0kDYX8o7CS0N1JdwcVL3Y9ixj7JBBcgdx96QUFukeN4KR3b0dZgNxFTEsalSZZUpSbbZhc7aQArRMCVZioG19XL3MLmL03iqSn9CWPmr6tCyckNCEXls58crJX/cSbnr8Yt/ignXRjAWom5SR+kWbpFSZXkC23WISTZri0jRMNmtKCuoCrbk6AfKCZCVpGbKXayr+l9YXOGZ4FGVqNghdybIDFyPl6nrBqhnnIn2dB36wU80BqlYSw6qCksprOHSlWge4ZIF2gPjM9ISlYIIVYdbRSpMYMjxpakruSUkKsUqJIUkN6edoGY5JySZZYgoygvcvuCext6Q81SJwpvJEmYPGJUpuXdgLwewWeiSCoEAq3t7Ow9fjGd4niapSwoKJzJIy7evWGjApEyfSoVmI0dYHsJBbN5gaeUdCI02OdRhMuoleNMWy8gYpSGtpYg/ZMQCv/BpALnMeZWrdzv0gcipIk+zMBHIwI9rQAf7nt2Mc8QSD4ctWUt4iebUEOAR6h9Ya7Eqj7jc1JUFIACVcxYC569HOp/mBVWPyZiSLqT84krlgOE5gP7T+gglx1/xEVOc5AOlniidxsm1To6wXgUzaeXNmK8IplcqBYk5Qylna7ltdHbSIqTPaQpLKBZRCCHToeZmYiwYvDlPrQgolhySPQd/p6x6bLYOdn2H7QuGMrVmdYpwp+EqZM5Cs0ozA+bVBL2LajW8MFFiYXUhJJDiwVb2dm9R3jjHqrxaSe7goBILbpLg28oVuD5a5takr5mS3y/mF5ENB/ZptXX5dCXTza6hwCG3DPfdvcUr8SCpRABFxfKQCHY7WaKVZgSVg3OZaQOiWGwGrd4pigUyUEqUxGpf32YN2N7RD9sWX/V2RYmQqUu4ykKD9CBv0bXvGbGY9n9Y0jifDE/hqgSQq4KiDdyBs/kIxyVVsS1nh0n5Jtp6HXClgoBBbUn03+OkW6NRLEljfvYPAnDwGcEW026hvWLNHUcwbS7X3/fWAnkZxwHqSozKKR2vBzCsSEt0+0CbPt1P30gLIypYD2mct6Xi9Qy0kl9u++5i6MclbDs+eASzeloiFYk9X87CKqlvoSBoNz8Y7Vh4LOVH1b5QwmFgvImBv5j4moRpmHviNeDSyHylQ7rUfrEZwmnA9gf8Acr6mD/0NeieagElwfOFviOWAzFLkEd+vkYIYjiByFreTggenrC5W1LqBOiba9Rp8Ptom5FowsVq18yj3gZUL6wVxLUjaxfv9iAtU4+ETaLJjjKmBOGKA/UlKf+5QH1jQeH6xCpQ8NOXZiXUfNvl5xi9JVJUZMtLgAusOeYi7nY8wf1Ealw5iIQspKkApVcEsbgH49u8NHAk84IMYw3LOGRSUAKLlQCih2sh9D32gli9NKVQGWACnK6Fbvc5uut+7xWqcS/JnqTlXzLCSALty73Z9zZoAycQmzkLCink9pSS6T2SHtprpFyHoRxINRMlyk+0tQT5Pv6CNqwmXJp6cSEjkSGufa721UTv102jFuF1H8bKyliFFn7A2+kaxPWozZY5mubN0bfz+cZ5NpGpK3kiHD6VrTkWxLh8jKCTs7OLdGFzBpdSG8JabCxBGw0I6je0U5lb4Zlk5jfdIbTW33aO8YxlBABCQtSuVXMWPa9gfKAras51dCRxfiiZMwlKc5dl6hnuFaXftFfh+uXOmpeXlTq5UD5WA3gVx7NPi5XfQ9tP3eLPD9UmVLlFUxKVrcZVBWUpBscyfZPnFFgR5yNaawGqILcoDB9iDeGqTTidLBAYuQA6mVsDo8Z7w8lU6rmLUA4BSwLiwOhGr2hiwrE1yhNS6XlklbqYgMCUhLanY6QZOxUgfitCuUJsuaACc4AFwUkWL9xAX+mMoZ5qiU50skBXS7ntHuIMYXOmqOYy0FJUks5YA2fQ6GPv9NaOY0xfhlaErZSgHAYOT8oSbfXA/HFOVGjU2JZitDsQA/U5icruHFg7dxHUgq/Xm/Vt02gDgdWFTKhVw8xhv7KUwal1BYuVAMWt23dNozKzS0gZ/xAmoXZRSki2yXAbR9RtCFxXwHOSqbUSJY/DhTsFElAs5IVfK76OwhipZpRWzSpWhlEk3BKsw+LGD/F1YkUk4BQBysdzzBtL9YpF9XTJyXZWvBmFPNZGYAuAWILg9QQxtBPAdVhgSxUw6ltPfASQxlJSRcE6jo8HeHkqGdaMrgMx+dvKA8Mbaov1M1YmBYBAAIuG+cGMGKpksKF3bbbePmGVhUAZ6UlixHtB+t9/fDHR1MtbJSWtYZW9BFoJGXklZxTU98xzeX7xbUpO/xiQIa0eJ7RUgvsg8ZJs2nSIp1QkKADqtc5tO0WlK6JHq0QqykXQm3YWgFEgFVLGbm0UGP36wExWnuz2cEd2f6GCGLYfNkLUZnsunKR7LfTpA6tWcyejH47CIydOjRGNxtC/W69oB1ibiDOIqZ+zfOA1VOFzHPYFo0fBOBqFJlT0LnTBMQMsuxK1OHVmADC/s7MeY6QRxfA/CmqXLWpJJbIJYUT0SM9goE2UdB1izwbjH/JSg4ACEgDNpYct4p1+LKykOPaLkeZDQyk9AaWwvg+DSzTKROJBUGYK9kHu11PcltYUZcqXTVVRKUoBDS1pJYApAYk+RDGCCsUYIzLLzDlA2G8BeK1BM4E6zZS5Q9SP5inZ1RNwp2JFPXCVVeIn2UrUzf2kkfKNsTgyquRJnUhSUsC00i/VTsebUMCwc+UYFG88E4iEUktByoOUDKSUqBAuGPTV7whR4KXFEmbJlSyCPEBChlUWzJ/Q76kP9mB9NVLqZ0oTXCdEpWlipR3ynZIfm+cdYxjoWpUt8wKifJjr5d4BS63wFlaVFcwn2zr5AbCHUcYJtsYaqo/CYnJSqUFCchUu6QwBLulRF+hHQiDOK8CUhpl+GFyncyy7gKuQyVOyH2BBhRrcdVPCCpjMlzEqSBY6EKPblc+kOdfiQVSkpUosgEWAHMBlv5mFbpjKNxF/+nOFoEgzVnmVZKe3X+IIT8DzhRUvIqwKg3OkWF9lAWfpFfD6oU9OgFgrlGm7iDMqeNTsXHaIS5adI0Q4lVgzEuBpVRTi5lKCWQwdISNEqGp6kgvc6xx/SyUpEmdKmOnJNWCOp3UC2mg9IKnE+ZKGYKGh7/QRxhswy5sxgpRXzICSLgMFC+pDv5GD+TGfAr40pY8kVXhiKeYrwyohRVMUFXZStb2s8fZVQVW0c3J2623j5jlclS2cggBJL3zas2lgRYxXwYlc8AkEXOn8xJq3ZWLdUWa7AJcwnKg84ZZdlKYuD2KS5GkD/APhq1q8ObME0J/8ATCS3WYRqWttqTDqqoQEkDUFj5tA6qmMM2w7xyneTulKjLuLeH00qgZb5FlspvlV0HYjr0ilhlUUltHYv5PDX/UYBVMlQ6pPvhAkTyVpT96RRvsrFUer6jjh09RChrzfMwalzCkpI7EeT3gXw/IOXN/cSw9P8xdJYsnoTDXgk45YzyK9yxY2d9LWiwKxPR4DYSPEKiRozev8AiCwph1iisk1HycisLeyPj1/aOTUjMxTbrEokR9NEekHJ36lCtryRMJDjKokM+0JFdPUpKQToRDZxJjM2SHlpfW5Dt1Jbt9YTayY6H3ESn9Ivx6tgHiV8oIO927PF3gzgGZX86l+HKSTzaqWRqEj4Zj8Yp8Qp/LPYj4xpvB1SJdLJAGktPvZz8T8YLkkrB1bwU5+CeAwC0yikJBMxJKVJSGSsMQywLdO0FMO4fkzpQfOkAMklsy9SVkbOSehbpF1c9M0c4CgFWcfq7PoY+VlXlA2e3me30ikc5JS+hY4gpPBCE2dKwXFnD/CAfHcvNJSRqCCP43glxrUE5VPdn7agj5QuprVTJ1PmUkpUpKmAawZTakwNBu0MfC/9NadCErrM0yYQ/hgkIR2LXUr1A2vrFuoR4al5JtiQLIzKO2ZBfkJAvY30bWO8UxvKkoSCpSny6j190AJVaqQMygCvUvfKn6GKpWhMpjaOF5MyUColExgHTcAD2UkbgeYcxnlfhU4VPgD/AFCoJT0LmyvI/ekPmGeJOlKmpDBDZgVAbPYO7teAipxVi1Na+R/UFTfAwjmlgaPHJ5NAwTg+RKlKSlIVNI5ppHM9jbonsPV4Eo4eCVABcxgrllKWTLQv+4J6D2hsCRDWasJVlGrOY48MZ85AClWBbYdYxvlvRsXFSyUsQ4elTZLEMpF0qGoI0fqO3eEyVUrSopN2JBvo2rQ6GvJmKlu+UXbv/iAWMYPJ8GfNR4ipgBUFBwhrbNZg7vexh0+6FS6MuYDhcuaoTptxLcJS9rs5PXTSCeI4NLW7ywtLhWTRlaZklwxbUPeKnCH/AOqgno/1g4mcPfpEpcmeo8eP+gVTYDLZlSkBBDBDAsOr/wBx1JEBKHDk09VMcnw2BS927E9usMdbiyZeV1JGY5Xf9TaDuekJvEeIGUZikAqJQplOLWfe/u6Q/ZyXUDiovsWcDrTMzqKnzLWR6qLN1s0XMUqPyintC/wccsqWDqAH7/5gtjFWhcnOhWYEdN+n3pCrb9Blpexc4knibQJy7IQR6AGEnCJBVN9GHmYN4niypVFKQU3UkJ9rsWPs3t3gbwigrmKNzlDk/ARZKo0RbuVofaKmCQG0AA937xEpevW3u7R6VPIDeXraOSHD+n7xyaFaYVwSuCCQX5m02hg8dI3hRpjcdHH+IYqZIOhEU7NaJdU8s7mTmf4Ryc3Qm+jxMmnA1vHaiTuB36R2wrBVkzsw5rJANiCX9/W8IfFdH4ajlfKQG6Bw7fSHD8Y6m0vf3P8AWK02ShUuYlT+yymv5D3Qql4Y7i0rMqrZ+aWR1AJ9DGr8N8PmZSoFPMC1eFcqJSjMRyswJZ/W0Y/OSUTVIVsVJP36xsP9PJw/DpSSoBNt7kdW1jmkthTbuiQyJlORLnpALOctxrdT7gn1ivj9R+WFOwSpJPlmAPweLnENapU57l/ez6djpeFrHadfhrCC4bMUg2Q12dtSdtIonjBJqtnHHiAiUlaXN2PS73hJ4WR4lXKCrBzcB2ZBbTawhl4/xtRkSpZllJmALcqSdGLMAL3ELvBVamVVJUrNoQMoJLt0FyNdIDd5ClSHirSlNVISk5mQsli/QN21gjiWDJmhyGDO37/f0gPUYzLm1aVAlQloIUpQPKSRY5gG0g3W1wCSygXb9Q9/l7oN0zifhAKE9SQpICkh0qDg3Z7dn838oMY/wtTpVKns1QgkZkgJSU3cEezbV9fOFjhitaoCs3KolAUP7wCW6abQU4vx8IlJWy5mXMSggDlAZSmPtC49HhJPI6ysk9DiBNYELOiSdtQpmtrZiD3hvMskG5A+7xjXAOITJlUZqgSkBn3uSSW9wYaACNTm47LZs6R2zXP1jLyYZp47aAsyWBiFtDIL+aVhtx/effBrBJyVICkhNzc6ucxY9v4gPWU8ybNM9DiWiWWsyll3ISDtYX3ZooYRiyUoWAlJyqJLkh0KJIWbEANvZiDFo4VkpftJoN8Q14k0tSpACWBSANAVMAzaXVpEtIgqlBIe+/T76Qufh5lXSLlywkFakrD5gMucEdSHCXv1EFaTE8hyK5SNXsxGo84hyRp9maOKSa6/QF4skZDJQCWNRKJfqTr66wB/qVTkGUoO5WQDcFLgXDH52i3xrVFfMnWUtCi45Qyhe3Y3gZxfXrmfhklKADzukk3AFrtZj6xaLymSni0FsLshO9rw58OqSqSClKSDrvrc/wCIVcKw9apZXlORIcq2bdusd4ZMmCUr8pJyKKXfoSCddQ1i2+sU4o5bIckv5Qjf1FKEVMyUiwC0qSnZIMsAgdA407x7gmZyTE2ckEHq20T8U8J1M56pEvMkh1JTdSG1tqodw+7wP4WmZWOoJL/KDPCs6GcDnPUznpt6tER2iuKl1EW1PzcRNNFiQbjTtaILVlpLNEs9QEtwWO3buYZOHqxKpIAKjlsT1MJuKTeRTdPjB7g2sHNLF2Yk+gFvhFo4IzSaGZSnGj/faIFIWf2i2FAlh6vErp3Ih2TQoSrFujA6+nrFqXM5VKceY0+G7QFqpsxYZBO3NoAN/WIq7EPwtMteqmYatm0BbYA9Ih2beDV0SWWA8L4InYhUTpklSUSQs/mTHuegAckj3d4cKeUqjKklUxSGZSkS8xSprKCLnKbi3xgvweVJpkoAuEJJt+pVyfUvBCfT5iSSywPa0Dase3yhpTVULCDuwLR0qqybkUFpSvKEZ0srIi5WpJ9nMSzasdouYzgZlyVoSE5Ckh0gAAkEXbSDeFSsoz/rWLqPy8o+Y7NUZQTqCk6bnv1gw5FoHJxu7RgnFOIKmKCVuFS1zA2rJOTLfcaxLwfiEuSVqPh53QxWW5HPiBOwWzM/ePca0ZE4L2VY+Y/j5QCkU5UQ29hFWqZK1RoXDE7xDNm6CYtRH+3QfAQcwThyTPWrOlJlg3YBz2D6deveAtEUyZLNoLbbQ2cCVC/BCx+qYxAIuD6HvCt0ckFMc4elAIlyhllgBwlTFCgSQtJ6j5QPosCStRE0qmoVZapiiolOvhjoHuYcTQIWCHIPa4+/WFebVLCspYsWtoA9z8CYGVkbFUixScNSaT/QGVJLZSXbyJv749iM4BJXuAbvfyjvEKhpIUbnlv2BDQLxuc8iZlDlrDfUROVSaZSFpNBCbiakIQpIJ5TYdnFtNoGK4ZTOMuYUoCLk50IUE7ukK6n/AB0CVaaibI/KfLLdSlBYv2Ae4Zy147wusmJl5bjN7m+/u0NbegJKLyHaXGZcgrlIKi7vMUxu7OH17DtE6ZoWVOc2hvY/doSMQmZlSnDZZwe+roWdPMD3wzUte4SUmxBAYWsSGSNgITkTSaKcdNpn3H6FJkLTsQX9f8xm+B1qp1UiTOAITMJLWYJSEkDsQgRp2ITHlEbsYzfAadX/ABFZQHISVAeYD/WDwZQnNs2ZVckSwAzMzbN0hHq6eZKmzEy1rSJgAYMRMGxL+woAZSobNuzMVXSTcyDLQyCkZgm+U7v2b6xHVSWDtze+0acNWZl+uCTBKkIQEk6DXSM1xKUlNXPSlgnxSoNoAsBVuzvDJiM0+LKSke0SG75SdPSFrH15a2YDZ0yy3kGMLyfGikPlZ1Jn6gKBLgOd7fZg3KLp7EAu3WFiRM5zdw4+f0hmlJUwSliALn0tEIx8FZy8oHYml7D9Rt8rwa4Pl5FsTcpI9x/iBlQxVcMoMHiwh0HMFeyzN97w7WSfZ0OlRQLVNStK2ypUFILsoFmNtFAjVtHEWJdMRveIpc9gGc6XPyiZM5xYd4bAuREopvV77PpAXjvE3TLkAuSrModGDAfE/CLtKsv9/f8AiAfElMlM2SpWmbmJ8w5iCT7I02urx/hpWH4h4MnMtQCUpdmuQBf3NBCTiSV2Fn+MJeLYxJTRTQJssqXLISAsFRezAAmDeGXQhQDuAftoHVXbGUsUhjlLITlvYG8QUOKBQWhKvZJSR03+vxiaYg5X0sLvpClheNJk1VQhZDrKVgMoucoFgkF9BAUfoac7wxP/AKg158UyMrMQoq6uLN2uYBYZNKWIZwXvBPjjERUViilKk5QE8wYlr6HTWwgTSKvuY1GGWhuk4vmQypCz0IKW87kGGfAMTy0hAQtBz5gLOOZvL/MZjMmzc6EyyslTAJS5cvZh1MarhnDc9FEPGypmZfZBzH1a2bsH84PW8A7VkaUY08p+ewvYgk+hb4wtTa0t4mYuCVKG29id3fTWA6eJJglmV4kzxMpSwQcpGgXn2DX1t06mTw/Om0icl+VgCWLdejnvAlHxQ6aWWyYYmJtCkqC1LJWHd7hSgMz+lu0KeE8SVE6cZSkpACSpTIUFECwYKUdz66QQwbEFU9OtC0TAUrmBymxVmJcXsPMdYV6GuX+NmLQvKpMs2Cc2dmJSA4fV9RpCdUqQ3Z5ZoXC915c4Vy9bsOrpCh6kmCOL0icgFgxszAXN9BeAdBiKpc2WZ6WzAhORJQ7pcFlk2LZW6xbxjEAvIlLhSnO3KEjWxI1aDnQMbB2OUCcqCVWEwWZxd0v3uRFebPFNK8aYpVyAXd/+kJTqB6Dyi3iFPOm0sxKgUHUBuaw3J1JYDRvhCFiKZfgSVISy1A5zuokqDnvy7QtdlkLfXQz/AP5YFBREqeQRY5ABp3UIpcOAGcqY39gDi2rsYW5c/MhIBW9tVqI9ztDPgNFUSpUyaqW0tTZXBdStRl7d/dDRgop0CU+zVmqyqkJlZ0pSkqAdu3pACdUlZUT1+UWpGIDws5ATKyhWfOCNAfd69LQIoZcyYkkB3e36tdITjk2PyQSA+JTP+Zpz0Wt/Ip/eBXF9Ikz/ABlHmyADYWf3xYrl5p6AolAClkvZkpBzdG6Qu8XT2mlIJIYFNyeUgHUk7xRk0rJ+GcCmVC87lMtJIUrqQdB1PfaHhcoJASNAIq4fUIly0oSCyUhhuPO+r/ExzPxQN3PWzWe7HaBGUfB0oyYKnj83W14spOXXQwTQgTJQWkJdr2udtWPn6wIX1jmldo7s2ur8DhS4qhR5dAASTbXYdYIomjUA/GEbDq5Upyz5nA7dD5eUPVCpKkJIe4B+GkMsimc+FkWpHRRHo5aBuMpQpcpMwBuYhywJAsknYEtBjELz1Nr177wG4npwqT3SXES0y9WrBWIrE2bJQAgMBmCRuTcabAARpuFTSmWEpUwbQi3o14yTAB+emNQkJIR8RDTSeBYtrQdqJqsjZ0gf9AdXvMJWKzxJnJmgEMFjMNXUkgF/MgwySpzgADZj2J84DcV4RMSh1oUAbPqlyLXFnjuOKWjuSTewDUy01CkTV8yyhGc6OoWc92AiRNAjYC2zQNoCpIAIUP8AcCH98XDUERUzyGfhLh0hf4jJyh0oUdHPtEb6WfuYa6uoILBWguXYHy98K/A3EasuVZGQKKUndIsfV/pD1+Dp8hcIIL+yG1uSSC5J93aOUvsNVoWV5SXUHSC5TZlHW/XygtJxdwQCxFzfbtA2vrEJDpSCCFBmAcjqdRrACixRS5pCpYEsJJLEub99B5RzeLGpaPvG+L/k5gfaUkfO/ugf/T2VLM5c+YASggIcaEhyodwGD+cVOO5iDJRkQpIC3OYvYg9NLx7g9GaTYK9om3Zv2jm82BLFD5j0mVUFyvmDZdQ/W+ouxBFwQDtFTCKEZyVlTvfxFZpi2NnOyBsBrr594Zh6Zkhc1E0zFpciWlDMoNynd330imiqUlY8QcxN9jo/yhWvIV9DTXTnRptGMYzTiVOmI/SVZu13095jR6fE1LUtLeyx16uz+kIvHVO5TM0YlJ+Y+sEDRBwQmWurl5xmSnMog6FtB5ORGvV04ThlULffxjGuBQBUkv8AoPzEa5LKQyCS5SDE5PBWCyCkcKoC/wBZvmCCtXhBR/Xk0d7t1hhk0wlgBJv3+scS0/AR0apIF3ckD3lhEbey7SeBH/qYg2mhwfZU36g+/UfsIQaytRNmSSsnKEoSvrykj5NGkf1El/lERkJMXWVZHTpGjpqQ1lbDb7tFHEJtjfQGKHD1U8vmN9A+42+fwieeCFFwSITSHq2MdCoiQPMwOlr5Bbt220ieoqCJKQGBVt56/CKkuV7IBIA/ZoWFhkolojmA6XMNPC+KkyylVyg77J289/hCsksCe/wgvw3OSJpCiOa0XWDPsXipkm4BN/J94pcQTwJJ3cMO5P2TFudPZXb9oG4zRflFnZGZTdi9uwD2iSSlkrbWATwwPzx2jT5SmAtZhGU4NXiTMzKBIbaHJPF8nL7Uy4/sPqIaStgToYRnfUHexFxezPBnhPFpipnhzASlPsgli19esIVJxTJKwEBaibBKUKcnsBqYY6GcuVMSZkpaMwLAtn0cFg/exv5NHZSs6lKVMbONFhdKtCkhTvlJ1SoOxHeMhVeNExbFEKlpLKGZWUZnSAGdRG5s+9vW6XPwlSCAtCkpUeVRFiDpfQ22hoNyWROWKi8F3B5GSlUp8rLzP8NtevpDKrE1Jl5iJZCf+st6kBmHnFaroUpkBCNAB5q2gOaSZlCEyw6rCeJh9julnzAWYHL22hmqYsXaoK0yBMkhVyCpRJ2Ln5FoFYkUpnoAYAgj1hv4eKJcuw5QyUg7gBge7lzCtx/KRLVKnJQyUquBbK5YkQfAE80wfxKM1O7Pt9+Ri9wnSFNM2VnS/mC5f4wN4ixBJp2S5J0sWbrp9Yv4Bjak0hWZQyoSQ+ZioJFyBkb46wsrCvoceDmTIISwLqJZFyTrc2+EScUTEqUh0uofqa+mjwvcH4wFyyQrwypXskOWKjl1G46EX6xe4iUuWtJmKfKXcAtfuwGbW2zQbZ1LZXwr/Wmhv7P/ABhU40lssy7EKYnoL6eflBmlxhaKmZlkrmjLLU6Mm4bRdjcG4gHxHiv4mc4QpASGZTO+7tYekCwlPhGjaeW/t+ohtmVqvxaQSQAlPTcn9oB8MjItSsswjR0pBbcvzA9LB4sSsSEyfNmJdhkAcNcPq/nAatBix3VNbKVPfS2kCuKKvLIUQ7gAhtXBBEGqSpSZQK72va0LPFIBkzGBIyq21tf0iK3Rd6socZVuaiTM0Jy2JveMwyw+Y3iKFYclpcwJUyUE5WcdsxIFjtCNkJMXSINh7AJ7y8pBs+1jvr1HSCdRMcC7hxAvhkKAKho+h8oJ06TNWEAXzCwvb9vlGeXyo0R+NlmdL5klyeW/k/37okSovbu3vg2cFQNXJ01YP+0D6qQEqAAAA3e5+EaFHBmcrOiwS0QoqCna4chr9xeJJZv6RwqW4jjkDxdRivic4+AsM5KW02tHzxmJ847knMQUnQvr92vGeCaZpm00Jhg3guRSGIe/Uj7/AIiXGcOSVZgwP6gPnEGFU7KV5aRpRmvwaR/TLCJcqWqeEpzzCplEeyh2CR0dnJ7iDWMYeZgJPtPYu3exGh3B2tA/AZ3gUqCbISgX6MNfhF2hxBU6WWIZyoKJ1BAYRP8AI7rwXXElHt5BtBgBmzc00zVpTb8xTnq1mAS9ywv31hjqAgpMtYBSdjfyaIEVeRIGZw7MPi0Qoq/Fm5Xskab9o7t10B8fbZ8k1qQnIDoWPfv7opTKUOcp5Tr1Pl5wrVlYsV6EA8pJfzv79IdPAKd377fGOWxHqjuQQluvT70gHxvTFVMogOzW9Q8XsSmKTKmEe1lUR5taPtbUifSFgHUgHytpDReRZREOtxNUxKk2yuGDXA6Q44PgaDJHjurNLQnw3ZACSSLBrl7wg0xAm5dWV/PyhrpcfCjY2aHROmyrPkrE3LJMtEwOMq08qkC4KfIdNL9Y0jAZviSEGZkJAL2BSDuQH+YtGeVVZ4rS0nmezOb9CBqG2g/w5UrCCkXKSxVmZ/Rixgz+0GKxTLP9QacSslRTEIWCnxgG5pSTe3UOTbZ+kZ9PAVNWpJcFRIPZ4beJqtazlZuXmDvY8t2tGeyK4h0lnSSD6FoX2d6QyUVeZYCcysgKywysSoMHe4AN7RY4aSMqi1ifmYXE1LkAEXLQ24PKHh2jmGIYmJQfZKknzdI8gdPS0UsVUPBVlckghzv+wiUTIjmB0sbiEopYs1FSJtJ4IyqElMliP7mZY95aFerpcotqYJrUZU1adAskn3vFStniKLRCW7CeGIySB1N/fDnw9h3hykqZlrGZRa7apHYM1oScJlBXhIJISrKk9eYh40qTMSbAkZQwdtBb5RCCy2zTyP8AVJHyZeAuJSw7g3gzMknV/v0gbiVKCg9W98VyRpAsHTyiNJjyVZkgiOJRgDUDcSo7eICLllDudx2irTTLxDNJKSokn5Av96RxJmxFSTyWlHrhklRU8/kGj2FSCoEl+Yv1cGIkpBmKcA6NBSmpwGLMxdm0iyeCTWRzn06TQrBCSfDLf9vzaJeHP9IILaBtekV62YPwq+YMUttd+kR4RPKpaUoIIIB8onWCybbDqp+VRDAkixayQ14EUJJqpiUZbpQLvYhRglNKAG/UPacEq/iF6grQaqYysrJTqWs5f3HppAu0O04tMD8RKMqslPqCA/U3cw8qqnSktZvfGf8AFjTauUEqzC7qBe+usNIM4JTyFT2BBB08y493rFEZ5XknxWoHhq8oBUuNS00qSpRHKBorXo7NF/EadapZUsZQkEkPcnZ20HxPaFnEsUR+Hmy5aQUyTLSFbKJdzbuDBVAdlHB5Yn1ilpsEJJAO5DJ+r+kXZ2DqVUS0yeXxFZVHoC5JPkHinwfSv4k17jlbzufo0MuBL8WqJAulLXTcOW13sDBukBD3g2B01LLZAdahzzD7aj36DtpCxiuETJU0qkoMxK2cJWEqfYgn5WtDVZIDsOkRTgxiL5LLfjoG4FgqkKK5oAUo3AuNGy6XtqW9IVf6l8Cplg1VOGS/5qNkvbOnoH1Gz9NNDRUEJchgBr0ijxErPSzBqlUtQ94h4T8MWUPKMLoFZZiCWYEb6d40jD5o8MMRfS+vlGbTMPWNvdE+HeLmaWspI7loZkzTUAks/rH2fbeM9m8UVaSUmbcf9CP/AKvHqzG6wjnWQFWsEp/8QIXI6o74pDzA1zfeKc5BUHG7P7rxQUkkudepi5SIZO+u0PZOSsI4XWATJT7KRfyIjSMHrBNXMSoAlKrEjY7RlEtZEwHYKT3a8aXgAbOp3dR28oRYY7/ZB4y2DWipUIj7PmK1YlPpYNrEKah+xMG7F60Ap8kpURoznXby6COAgjUaGDopU+3qT3t9vAmtLEn3+bwQoSZxsP8Acr6RNL0j0ejJ4Nk9srSlfmq9PpBdCuUR6PRoWjI9hbE5CUyElKQCSHIABLpLwX4bH5h8vpHo9FOTQ3DsLTx/yizuyD6vCxNkJNUgFIIyTLMNilo9HoRaO5vIHr0AVaAAAApdhppGi0J/K8kn5R6PR0xePwVKgPKvfT5RmNcGTVAf/wBJXyXHo9HQ+J3J8i3wuOU/7m9MsNfB3+vN7BP/AMo9Ho6Wgce0N9UOaV/vPyj2/wB9o9HozcZun4Jagch8j8oD1x/5Vf8AsVHo9Hf0hf4MxmDlEQUI/O/9o+cfY9Gp6Zg49gqtP5qv90FsZ/R5ftHyPQstor4KaBy+seoxynz+sfY9BiKyMzCFWJHr5xoXCJdK3/uVHo9Al8kNHQUmTDa50O8CKlZzJudB8o9HobyctF7ClfljyiDET/5CPsegID2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hQSERUUEhQVFRUVGBgaGBgYFxoaGhcYGxoaHRsZHSAaHSYiGhwjHBwcIC8gIycpLCwsHB4xNTAqNSYrLCkBCQoKDgwOGg8PGikkHyQ0LCwsLCwsLCwsLDQsLCwsLCwsLCksLCwsLCwsLCwsLCwsLCwsLCwsLCwsLCwsKSwsLP/AABEIANIA8AMBIgACEQEDEQH/xAAbAAACAwEBAQAAAAAAAAAAAAAFBgMEBwIAAf/EAEEQAAECBAQEAwYFAwIFBAMAAAECEQADBCEFEjFBBiJRYRNxgTKRobHB8BQjQtHhB1LxM3IVJGKSsmOCwtIWNFP/xAAZAQADAQEBAAAAAAAAAAAAAAABAgMEAAX/xAAkEQACAgICAgIDAQEAAAAAAAAAAQIRITEDEkFhMlETIkJxgf/aAAwDAQACEQMRAD8AtUeICYHBto50Pl2iwuUD+lPuijQUyQllHQMI+rmZHa7Dr8YL0ZkreCRVKoF0lj7/AOREqFa5iPJv4eBMrElkDmU7t2tHUyqUbu+zwqnEpLimlYUXJQfP1jPeIFKlEBQFyx9RtDejFlJfM7G3Ttr1iovCVLlmXPQea99Q+hB2IDQyzom7jsA8G1KjLmi3IqwNiXD/AEZ9obcOkFcoKQCVBnSFXGnvEZ0jERRqnylgkvqx5mFvLrDxwVj7SOaymBLKAOnf3wjVPJZPGC/S4oJcpUtYUCCpwVMXJLADd9LbvGd4rh02nmTDPllKJhdK2dBtcON+1jGhyahM5ZmTACcxylxoO+7t6xJjZFRJmSSxdJDdDfKfQx0JJPIZxbQh0dQgJknTMQOpYu/ugyrF88xSA3IASdRmOg9N/SErhqX+cSq3hg27m2/rBbh+eCpY/vmED4RWOMkprwMrrAM0A5QoEK0c9urX+W8W5dWZ60MrOBmNlA36WAc6ntaL6ZgKTLYFgOXsYhppSZPMCzm5JJZ9B5QzdoVKjyK4ZiA1iR6hniKqxTKRpc38jFbFV5ZjsxUL+Y3gFjtZyWLcyfdmAMR6llLBX4wriJ8kJsDqfVvg8MtVh0ybLzJJZCT5Fw2Yt0P1hV4qkeJNpwliSoJ97fC0POGV4RPlIexcEPZm3sY72d6BtEZkxaUlOQkEXy+0QzAo1SLlzAniZc2V4UpRuCXO5ZJ+p9Y0PFKJGceElAJSXKQ2Zmt/iEji0hQSveUsA3uyrfNvjAbTCk0fOGsYUEFJvlJF93uIMS8SCklwRZz8fjC1w3We0XBD3HS2vwg3Ku6lWe4HQdT/ADHRF5KeaOpMzNpd+9/TpF+SooSzkwIpJo5lpZgGZ9b9hvE8udMXsQTol3YbkxTJAJie5a5PYs3r+zx3USCoNnSl/N3+EQSJIlqF+ZmfS/QRzjFMZifZQTsd366QyoRtldPDqw5E0F+pX+8TScPnJtmlkdyq8Dv+G1aWy5PPMXMX0T6xIvKduheHa/wS/bLZlEAOEDyzNHSpYBuL9QX+cV6fFVEtMlqQfgfWLoqQdQR6iFaKqTRMiYE7DrAbFqhOwZzDIiW0UcYwhM1BaygLHbyMLV4GTVgKiU4PYxYMwAafCA9GsBKkmx6Hrv5XiYTmGp/mMTT7HpKUev2TVkx1pGw+MH+HMW5ci1PlYB7u9/WAdLRKmrswYXJLARbp6JcpSmKi7AgM+7KGZgxcg7hhF1dWZ8X1PtXwvR1lSZk5JcEpZByJWzXLXLaWI+TRVmDeDUPIslgAAlK2HT8x2Oty8EKbCFzElSJnM7u+p7HUJA5Qd4rVJUFc2obd/wDMFykKox0ielwICWGUxTtqPLr6xUQg+ISXBYJPvMcnFTmUMzgB2LD3GBdVipNRLy5iFFSbJJKiwIYC/WJuXbC2VUOuXoOzOD6arSJomKp5pBSsSwMpIsCUs1u2oaE/h7AlSqtUpRzCUonMAQFP7KmNxa8MtFiapayh1JKlEi4G1/aFm3HeI5FLNAnTwkqzB2DqIAFnZyXHNpvGlO1RleGTYTWBS5jPYsdNf8ERJXzeW5Oo18xC5whVkSVLULzFqV6kxexqvCqdbDTysyhfWFDRDj4WqZLShJJUGABGpgRj+HzJeaXNGVQAsFBXcFxBXFqlBmSuce0PZIfW8OPFtDTzqRczwwJiUulbgK7AseYdjBwF+jFhWqnTJQKlKIUmz79gGY7RplNgk2UEzlzPzLEDVm1fq+hbTvGdcKy0mvlZyAAskPuQCUj3tGqVa1EkF2bzf+BpCSeKHSdlZeJmYb5vy3LFiXcasSGYe4l4MY+JU2jmCYEqOQqDj2VAOCNwoRQlcNki62UoEhAs43v1vHysoJxkmUsrKCnIVOOd7M2oU2rsAH1eEyqoddZW2Znw7PUrNlGqh7rm/wAvWGSqriEsNdC0cjhA0YJBzpVqpmI6Ah/iPhA+omDU+VtYLw6QEk1ZLhy15+UgX5nJ03/aG+nqQLbvcwrUcgXI/UMrtp1gzJNwx0H35wVgm12yy3jDTBlCSdL9O99PSPlHLWAhK1E7eY6d/N4klgHU2aLtGkO4BLaWhkrYHJJUiQSCHYkOevwiQTVjdRi0kDYX8o7CS0N1JdwcVL3Y9ixj7JBBcgdx96QUFukeN4KR3b0dZgNxFTEsalSZZUpSbbZhc7aQArRMCVZioG19XL3MLmL03iqSn9CWPmr6tCyckNCEXls58crJX/cSbnr8Yt/ignXRjAWom5SR+kWbpFSZXkC23WISTZri0jRMNmtKCuoCrbk6AfKCZCVpGbKXayr+l9YXOGZ4FGVqNghdybIDFyPl6nrBqhnnIn2dB36wU80BqlYSw6qCksprOHSlWge4ZIF2gPjM9ISlYIIVYdbRSpMYMjxpakruSUkKsUqJIUkN6edoGY5JySZZYgoygvcvuCext6Q81SJwpvJEmYPGJUpuXdgLwewWeiSCoEAq3t7Ow9fjGd4niapSwoKJzJIy7evWGjApEyfSoVmI0dYHsJBbN5gaeUdCI02OdRhMuoleNMWy8gYpSGtpYg/ZMQCv/BpALnMeZWrdzv0gcipIk+zMBHIwI9rQAf7nt2Mc8QSD4ctWUt4iebUEOAR6h9Ya7Eqj7jc1JUFIACVcxYC569HOp/mBVWPyZiSLqT84krlgOE5gP7T+gglx1/xEVOc5AOlniidxsm1To6wXgUzaeXNmK8IplcqBYk5Qylna7ltdHbSIqTPaQpLKBZRCCHToeZmYiwYvDlPrQgolhySPQd/p6x6bLYOdn2H7QuGMrVmdYpwp+EqZM5Cs0ozA+bVBL2LajW8MFFiYXUhJJDiwVb2dm9R3jjHqrxaSe7goBILbpLg28oVuD5a5takr5mS3y/mF5ENB/ZptXX5dCXTza6hwCG3DPfdvcUr8SCpRABFxfKQCHY7WaKVZgSVg3OZaQOiWGwGrd4pigUyUEqUxGpf32YN2N7RD9sWX/V2RYmQqUu4ykKD9CBv0bXvGbGY9n9Y0jifDE/hqgSQq4KiDdyBs/kIxyVVsS1nh0n5Jtp6HXClgoBBbUn03+OkW6NRLEljfvYPAnDwGcEW026hvWLNHUcwbS7X3/fWAnkZxwHqSozKKR2vBzCsSEt0+0CbPt1P30gLIypYD2mct6Xi9Qy0kl9u++5i6MclbDs+eASzeloiFYk9X87CKqlvoSBoNz8Y7Vh4LOVH1b5QwmFgvImBv5j4moRpmHviNeDSyHylQ7rUfrEZwmnA9gf8Acr6mD/0NeieagElwfOFviOWAzFLkEd+vkYIYjiByFreTggenrC5W1LqBOiba9Rp8Ptom5FowsVq18yj3gZUL6wVxLUjaxfv9iAtU4+ETaLJjjKmBOGKA/UlKf+5QH1jQeH6xCpQ8NOXZiXUfNvl5xi9JVJUZMtLgAusOeYi7nY8wf1Ealw5iIQspKkApVcEsbgH49u8NHAk84IMYw3LOGRSUAKLlQCih2sh9D32gli9NKVQGWACnK6Fbvc5uut+7xWqcS/JnqTlXzLCSALty73Z9zZoAycQmzkLCink9pSS6T2SHtprpFyHoRxINRMlyk+0tQT5Pv6CNqwmXJp6cSEjkSGufa721UTv102jFuF1H8bKyliFFn7A2+kaxPWozZY5mubN0bfz+cZ5NpGpK3kiHD6VrTkWxLh8jKCTs7OLdGFzBpdSG8JabCxBGw0I6je0U5lb4Zlk5jfdIbTW33aO8YxlBABCQtSuVXMWPa9gfKAras51dCRxfiiZMwlKc5dl6hnuFaXftFfh+uXOmpeXlTq5UD5WA3gVx7NPi5XfQ9tP3eLPD9UmVLlFUxKVrcZVBWUpBscyfZPnFFgR5yNaawGqILcoDB9iDeGqTTidLBAYuQA6mVsDo8Z7w8lU6rmLUA4BSwLiwOhGr2hiwrE1yhNS6XlklbqYgMCUhLanY6QZOxUgfitCuUJsuaACc4AFwUkWL9xAX+mMoZ5qiU50skBXS7ntHuIMYXOmqOYy0FJUks5YA2fQ6GPv9NaOY0xfhlaErZSgHAYOT8oSbfXA/HFOVGjU2JZitDsQA/U5icruHFg7dxHUgq/Xm/Vt02gDgdWFTKhVw8xhv7KUwal1BYuVAMWt23dNozKzS0gZ/xAmoXZRSki2yXAbR9RtCFxXwHOSqbUSJY/DhTsFElAs5IVfK76OwhipZpRWzSpWhlEk3BKsw+LGD/F1YkUk4BQBysdzzBtL9YpF9XTJyXZWvBmFPNZGYAuAWILg9QQxtBPAdVhgSxUw6ltPfASQxlJSRcE6jo8HeHkqGdaMrgMx+dvKA8Mbaov1M1YmBYBAAIuG+cGMGKpksKF3bbbePmGVhUAZ6UlixHtB+t9/fDHR1MtbJSWtYZW9BFoJGXklZxTU98xzeX7xbUpO/xiQIa0eJ7RUgvsg8ZJs2nSIp1QkKADqtc5tO0WlK6JHq0QqykXQm3YWgFEgFVLGbm0UGP36wExWnuz2cEd2f6GCGLYfNkLUZnsunKR7LfTpA6tWcyejH47CIydOjRGNxtC/W69oB1ibiDOIqZ+zfOA1VOFzHPYFo0fBOBqFJlT0LnTBMQMsuxK1OHVmADC/s7MeY6QRxfA/CmqXLWpJJbIJYUT0SM9goE2UdB1izwbjH/JSg4ACEgDNpYct4p1+LKykOPaLkeZDQyk9AaWwvg+DSzTKROJBUGYK9kHu11PcltYUZcqXTVVRKUoBDS1pJYApAYk+RDGCCsUYIzLLzDlA2G8BeK1BM4E6zZS5Q9SP5inZ1RNwp2JFPXCVVeIn2UrUzf2kkfKNsTgyquRJnUhSUsC00i/VTsebUMCwc+UYFG88E4iEUktByoOUDKSUqBAuGPTV7whR4KXFEmbJlSyCPEBChlUWzJ/Q76kP9mB9NVLqZ0oTXCdEpWlipR3ynZIfm+cdYxjoWpUt8wKifJjr5d4BS63wFlaVFcwn2zr5AbCHUcYJtsYaqo/CYnJSqUFCchUu6QwBLulRF+hHQiDOK8CUhpl+GFyncyy7gKuQyVOyH2BBhRrcdVPCCpjMlzEqSBY6EKPblc+kOdfiQVSkpUosgEWAHMBlv5mFbpjKNxF/+nOFoEgzVnmVZKe3X+IIT8DzhRUvIqwKg3OkWF9lAWfpFfD6oU9OgFgrlGm7iDMqeNTsXHaIS5adI0Q4lVgzEuBpVRTi5lKCWQwdISNEqGp6kgvc6xx/SyUpEmdKmOnJNWCOp3UC2mg9IKnE+ZKGYKGh7/QRxhswy5sxgpRXzICSLgMFC+pDv5GD+TGfAr40pY8kVXhiKeYrwyohRVMUFXZStb2s8fZVQVW0c3J2623j5jlclS2cggBJL3zas2lgRYxXwYlc8AkEXOn8xJq3ZWLdUWa7AJcwnKg84ZZdlKYuD2KS5GkD/APhq1q8ObME0J/8ATCS3WYRqWttqTDqqoQEkDUFj5tA6qmMM2w7xyneTulKjLuLeH00qgZb5FlspvlV0HYjr0ilhlUUltHYv5PDX/UYBVMlQ6pPvhAkTyVpT96RRvsrFUer6jjh09RChrzfMwalzCkpI7EeT3gXw/IOXN/cSw9P8xdJYsnoTDXgk45YzyK9yxY2d9LWiwKxPR4DYSPEKiRozev8AiCwph1iisk1HycisLeyPj1/aOTUjMxTbrEokR9NEekHJ36lCtryRMJDjKokM+0JFdPUpKQToRDZxJjM2SHlpfW5Dt1Jbt9YTayY6H3ESn9Ivx6tgHiV8oIO927PF3gzgGZX86l+HKSTzaqWRqEj4Zj8Yp8Qp/LPYj4xpvB1SJdLJAGktPvZz8T8YLkkrB1bwU5+CeAwC0yikJBMxJKVJSGSsMQywLdO0FMO4fkzpQfOkAMklsy9SVkbOSehbpF1c9M0c4CgFWcfq7PoY+VlXlA2e3me30ikc5JS+hY4gpPBCE2dKwXFnD/CAfHcvNJSRqCCP43glxrUE5VPdn7agj5QuprVTJ1PmUkpUpKmAawZTakwNBu0MfC/9NadCErrM0yYQ/hgkIR2LXUr1A2vrFuoR4al5JtiQLIzKO2ZBfkJAvY30bWO8UxvKkoSCpSny6j190AJVaqQMygCvUvfKn6GKpWhMpjaOF5MyUColExgHTcAD2UkbgeYcxnlfhU4VPgD/AFCoJT0LmyvI/ekPmGeJOlKmpDBDZgVAbPYO7teAipxVi1Na+R/UFTfAwjmlgaPHJ5NAwTg+RKlKSlIVNI5ppHM9jbonsPV4Eo4eCVABcxgrllKWTLQv+4J6D2hsCRDWasJVlGrOY48MZ85AClWBbYdYxvlvRsXFSyUsQ4elTZLEMpF0qGoI0fqO3eEyVUrSopN2JBvo2rQ6GvJmKlu+UXbv/iAWMYPJ8GfNR4ipgBUFBwhrbNZg7vexh0+6FS6MuYDhcuaoTptxLcJS9rs5PXTSCeI4NLW7ywtLhWTRlaZklwxbUPeKnCH/AOqgno/1g4mcPfpEpcmeo8eP+gVTYDLZlSkBBDBDAsOr/wBx1JEBKHDk09VMcnw2BS927E9usMdbiyZeV1JGY5Xf9TaDuekJvEeIGUZikAqJQplOLWfe/u6Q/ZyXUDiovsWcDrTMzqKnzLWR6qLN1s0XMUqPyintC/wccsqWDqAH7/5gtjFWhcnOhWYEdN+n3pCrb9Blpexc4knibQJy7IQR6AGEnCJBVN9GHmYN4niypVFKQU3UkJ9rsWPs3t3gbwigrmKNzlDk/ARZKo0RbuVofaKmCQG0AA937xEpevW3u7R6VPIDeXraOSHD+n7xyaFaYVwSuCCQX5m02hg8dI3hRpjcdHH+IYqZIOhEU7NaJdU8s7mTmf4Ryc3Qm+jxMmnA1vHaiTuB36R2wrBVkzsw5rJANiCX9/W8IfFdH4ajlfKQG6Bw7fSHD8Y6m0vf3P8AWK02ShUuYlT+yymv5D3Qql4Y7i0rMqrZ+aWR1AJ9DGr8N8PmZSoFPMC1eFcqJSjMRyswJZ/W0Y/OSUTVIVsVJP36xsP9PJw/DpSSoBNt7kdW1jmkthTbuiQyJlORLnpALOctxrdT7gn1ivj9R+WFOwSpJPlmAPweLnENapU57l/ez6djpeFrHadfhrCC4bMUg2Q12dtSdtIonjBJqtnHHiAiUlaXN2PS73hJ4WR4lXKCrBzcB2ZBbTawhl4/xtRkSpZllJmALcqSdGLMAL3ELvBVamVVJUrNoQMoJLt0FyNdIDd5ClSHirSlNVISk5mQsli/QN21gjiWDJmhyGDO37/f0gPUYzLm1aVAlQloIUpQPKSRY5gG0g3W1wCSygXb9Q9/l7oN0zifhAKE9SQpICkh0qDg3Z7dn838oMY/wtTpVKns1QgkZkgJSU3cEezbV9fOFjhitaoCs3KolAUP7wCW6abQU4vx8IlJWy5mXMSggDlAZSmPtC49HhJPI6ysk9DiBNYELOiSdtQpmtrZiD3hvMskG5A+7xjXAOITJlUZqgSkBn3uSSW9wYaACNTm47LZs6R2zXP1jLyYZp47aAsyWBiFtDIL+aVhtx/effBrBJyVICkhNzc6ucxY9v4gPWU8ybNM9DiWiWWsyll3ISDtYX3ZooYRiyUoWAlJyqJLkh0KJIWbEANvZiDFo4VkpftJoN8Q14k0tSpACWBSANAVMAzaXVpEtIgqlBIe+/T76Qufh5lXSLlywkFakrD5gMucEdSHCXv1EFaTE8hyK5SNXsxGo84hyRp9maOKSa6/QF4skZDJQCWNRKJfqTr66wB/qVTkGUoO5WQDcFLgXDH52i3xrVFfMnWUtCi45Qyhe3Y3gZxfXrmfhklKADzukk3AFrtZj6xaLymSni0FsLshO9rw58OqSqSClKSDrvrc/wCIVcKw9apZXlORIcq2bdusd4ZMmCUr8pJyKKXfoSCddQ1i2+sU4o5bIckv5Qjf1FKEVMyUiwC0qSnZIMsAgdA407x7gmZyTE2ckEHq20T8U8J1M56pEvMkh1JTdSG1tqodw+7wP4WmZWOoJL/KDPCs6GcDnPUznpt6tER2iuKl1EW1PzcRNNFiQbjTtaILVlpLNEs9QEtwWO3buYZOHqxKpIAKjlsT1MJuKTeRTdPjB7g2sHNLF2Yk+gFvhFo4IzSaGZSnGj/faIFIWf2i2FAlh6vErp3Ih2TQoSrFujA6+nrFqXM5VKceY0+G7QFqpsxYZBO3NoAN/WIq7EPwtMteqmYatm0BbYA9Ih2beDV0SWWA8L4InYhUTpklSUSQs/mTHuegAckj3d4cKeUqjKklUxSGZSkS8xSprKCLnKbi3xgvweVJpkoAuEJJt+pVyfUvBCfT5iSSywPa0Dase3yhpTVULCDuwLR0qqybkUFpSvKEZ0srIi5WpJ9nMSzasdouYzgZlyVoSE5Ckh0gAAkEXbSDeFSsoz/rWLqPy8o+Y7NUZQTqCk6bnv1gw5FoHJxu7RgnFOIKmKCVuFS1zA2rJOTLfcaxLwfiEuSVqPh53QxWW5HPiBOwWzM/ePca0ZE4L2VY+Y/j5QCkU5UQ29hFWqZK1RoXDE7xDNm6CYtRH+3QfAQcwThyTPWrOlJlg3YBz2D6deveAtEUyZLNoLbbQ2cCVC/BCx+qYxAIuD6HvCt0ckFMc4elAIlyhllgBwlTFCgSQtJ6j5QPosCStRE0qmoVZapiiolOvhjoHuYcTQIWCHIPa4+/WFebVLCspYsWtoA9z8CYGVkbFUixScNSaT/QGVJLZSXbyJv749iM4BJXuAbvfyjvEKhpIUbnlv2BDQLxuc8iZlDlrDfUROVSaZSFpNBCbiakIQpIJ5TYdnFtNoGK4ZTOMuYUoCLk50IUE7ukK6n/AB0CVaaibI/KfLLdSlBYv2Ae4Zy147wusmJl5bjN7m+/u0NbegJKLyHaXGZcgrlIKi7vMUxu7OH17DtE6ZoWVOc2hvY/doSMQmZlSnDZZwe+roWdPMD3wzUte4SUmxBAYWsSGSNgITkTSaKcdNpn3H6FJkLTsQX9f8xm+B1qp1UiTOAITMJLWYJSEkDsQgRp2ITHlEbsYzfAadX/ABFZQHISVAeYD/WDwZQnNs2ZVckSwAzMzbN0hHq6eZKmzEy1rSJgAYMRMGxL+woAZSobNuzMVXSTcyDLQyCkZgm+U7v2b6xHVSWDtze+0acNWZl+uCTBKkIQEk6DXSM1xKUlNXPSlgnxSoNoAsBVuzvDJiM0+LKSke0SG75SdPSFrH15a2YDZ0yy3kGMLyfGikPlZ1Jn6gKBLgOd7fZg3KLp7EAu3WFiRM5zdw4+f0hmlJUwSliALn0tEIx8FZy8oHYml7D9Rt8rwa4Pl5FsTcpI9x/iBlQxVcMoMHiwh0HMFeyzN97w7WSfZ0OlRQLVNStK2ypUFILsoFmNtFAjVtHEWJdMRveIpc9gGc6XPyiZM5xYd4bAuREopvV77PpAXjvE3TLkAuSrModGDAfE/CLtKsv9/f8AiAfElMlM2SpWmbmJ8w5iCT7I02urx/hpWH4h4MnMtQCUpdmuQBf3NBCTiSV2Fn+MJeLYxJTRTQJssqXLISAsFRezAAmDeGXQhQDuAftoHVXbGUsUhjlLITlvYG8QUOKBQWhKvZJSR03+vxiaYg5X0sLvpClheNJk1VQhZDrKVgMoucoFgkF9BAUfoac7wxP/AKg158UyMrMQoq6uLN2uYBYZNKWIZwXvBPjjERUViilKk5QE8wYlr6HTWwgTSKvuY1GGWhuk4vmQypCz0IKW87kGGfAMTy0hAQtBz5gLOOZvL/MZjMmzc6EyyslTAJS5cvZh1MarhnDc9FEPGypmZfZBzH1a2bsH84PW8A7VkaUY08p+ewvYgk+hb4wtTa0t4mYuCVKG29id3fTWA6eJJglmV4kzxMpSwQcpGgXn2DX1t06mTw/Om0icl+VgCWLdejnvAlHxQ6aWWyYYmJtCkqC1LJWHd7hSgMz+lu0KeE8SVE6cZSkpACSpTIUFECwYKUdz66QQwbEFU9OtC0TAUrmBymxVmJcXsPMdYV6GuX+NmLQvKpMs2Cc2dmJSA4fV9RpCdUqQ3Z5ZoXC915c4Vy9bsOrpCh6kmCOL0icgFgxszAXN9BeAdBiKpc2WZ6WzAhORJQ7pcFlk2LZW6xbxjEAvIlLhSnO3KEjWxI1aDnQMbB2OUCcqCVWEwWZxd0v3uRFebPFNK8aYpVyAXd/+kJTqB6Dyi3iFPOm0sxKgUHUBuaw3J1JYDRvhCFiKZfgSVISy1A5zuokqDnvy7QtdlkLfXQz/AP5YFBREqeQRY5ABp3UIpcOAGcqY39gDi2rsYW5c/MhIBW9tVqI9ztDPgNFUSpUyaqW0tTZXBdStRl7d/dDRgop0CU+zVmqyqkJlZ0pSkqAdu3pACdUlZUT1+UWpGIDws5ATKyhWfOCNAfd69LQIoZcyYkkB3e36tdITjk2PyQSA+JTP+Zpz0Wt/Ip/eBXF9Ikz/ABlHmyADYWf3xYrl5p6AolAClkvZkpBzdG6Qu8XT2mlIJIYFNyeUgHUk7xRk0rJ+GcCmVC87lMtJIUrqQdB1PfaHhcoJASNAIq4fUIly0oSCyUhhuPO+r/ExzPxQN3PWzWe7HaBGUfB0oyYKnj83W14spOXXQwTQgTJQWkJdr2udtWPn6wIX1jmldo7s2ur8DhS4qhR5dAASTbXYdYIomjUA/GEbDq5Upyz5nA7dD5eUPVCpKkJIe4B+GkMsimc+FkWpHRRHo5aBuMpQpcpMwBuYhywJAsknYEtBjELz1Nr177wG4npwqT3SXES0y9WrBWIrE2bJQAgMBmCRuTcabAARpuFTSmWEpUwbQi3o14yTAB+emNQkJIR8RDTSeBYtrQdqJqsjZ0gf9AdXvMJWKzxJnJmgEMFjMNXUkgF/MgwySpzgADZj2J84DcV4RMSh1oUAbPqlyLXFnjuOKWjuSTewDUy01CkTV8yyhGc6OoWc92AiRNAjYC2zQNoCpIAIUP8AcCH98XDUERUzyGfhLh0hf4jJyh0oUdHPtEb6WfuYa6uoILBWguXYHy98K/A3EasuVZGQKKUndIsfV/pD1+Dp8hcIIL+yG1uSSC5J93aOUvsNVoWV5SXUHSC5TZlHW/XygtJxdwQCxFzfbtA2vrEJDpSCCFBmAcjqdRrACixRS5pCpYEsJJLEub99B5RzeLGpaPvG+L/k5gfaUkfO/ugf/T2VLM5c+YASggIcaEhyodwGD+cVOO5iDJRkQpIC3OYvYg9NLx7g9GaTYK9om3Zv2jm82BLFD5j0mVUFyvmDZdQ/W+ouxBFwQDtFTCKEZyVlTvfxFZpi2NnOyBsBrr594Zh6Zkhc1E0zFpciWlDMoNynd330imiqUlY8QcxN9jo/yhWvIV9DTXTnRptGMYzTiVOmI/SVZu13095jR6fE1LUtLeyx16uz+kIvHVO5TM0YlJ+Y+sEDRBwQmWurl5xmSnMog6FtB5ORGvV04ThlULffxjGuBQBUkv8AoPzEa5LKQyCS5SDE5PBWCyCkcKoC/wBZvmCCtXhBR/Xk0d7t1hhk0wlgBJv3+scS0/AR0apIF3ckD3lhEbey7SeBH/qYg2mhwfZU36g+/UfsIQaytRNmSSsnKEoSvrykj5NGkf1El/lERkJMXWVZHTpGjpqQ1lbDb7tFHEJtjfQGKHD1U8vmN9A+42+fwieeCFFwSITSHq2MdCoiQPMwOlr5Bbt220ieoqCJKQGBVt56/CKkuV7IBIA/ZoWFhkolojmA6XMNPC+KkyylVyg77J289/hCsksCe/wgvw3OSJpCiOa0XWDPsXipkm4BN/J94pcQTwJJ3cMO5P2TFudPZXb9oG4zRflFnZGZTdi9uwD2iSSlkrbWATwwPzx2jT5SmAtZhGU4NXiTMzKBIbaHJPF8nL7Uy4/sPqIaStgToYRnfUHexFxezPBnhPFpipnhzASlPsgli19esIVJxTJKwEBaibBKUKcnsBqYY6GcuVMSZkpaMwLAtn0cFg/exv5NHZSs6lKVMbONFhdKtCkhTvlJ1SoOxHeMhVeNExbFEKlpLKGZWUZnSAGdRG5s+9vW6XPwlSCAtCkpUeVRFiDpfQ22hoNyWROWKi8F3B5GSlUp8rLzP8NtevpDKrE1Jl5iJZCf+st6kBmHnFaroUpkBCNAB5q2gOaSZlCEyw6rCeJh9julnzAWYHL22hmqYsXaoK0yBMkhVyCpRJ2Ln5FoFYkUpnoAYAgj1hv4eKJcuw5QyUg7gBge7lzCtx/KRLVKnJQyUquBbK5YkQfAE80wfxKM1O7Pt9+Ri9wnSFNM2VnS/mC5f4wN4ixBJp2S5J0sWbrp9Yv4Bjak0hWZQyoSQ+ZioJFyBkb46wsrCvoceDmTIISwLqJZFyTrc2+EScUTEqUh0uofqa+mjwvcH4wFyyQrwypXskOWKjl1G46EX6xe4iUuWtJmKfKXcAtfuwGbW2zQbZ1LZXwr/Wmhv7P/ABhU40lssy7EKYnoL6eflBmlxhaKmZlkrmjLLU6Mm4bRdjcG4gHxHiv4mc4QpASGZTO+7tYekCwlPhGjaeW/t+ohtmVqvxaQSQAlPTcn9oB8MjItSsswjR0pBbcvzA9LB4sSsSEyfNmJdhkAcNcPq/nAatBix3VNbKVPfS2kCuKKvLIUQ7gAhtXBBEGqSpSZQK72va0LPFIBkzGBIyq21tf0iK3Rd6socZVuaiTM0Jy2JveMwyw+Y3iKFYclpcwJUyUE5WcdsxIFjtCNkJMXSINh7AJ7y8pBs+1jvr1HSCdRMcC7hxAvhkKAKho+h8oJ06TNWEAXzCwvb9vlGeXyo0R+NlmdL5klyeW/k/37okSovbu3vg2cFQNXJ01YP+0D6qQEqAAAA3e5+EaFHBmcrOiwS0QoqCna4chr9xeJJZv6RwqW4jjkDxdRivic4+AsM5KW02tHzxmJ847knMQUnQvr92vGeCaZpm00Jhg3guRSGIe/Uj7/AIiXGcOSVZgwP6gPnEGFU7KV5aRpRmvwaR/TLCJcqWqeEpzzCplEeyh2CR0dnJ7iDWMYeZgJPtPYu3exGh3B2tA/AZ3gUqCbISgX6MNfhF2hxBU6WWIZyoKJ1BAYRP8AI7rwXXElHt5BtBgBmzc00zVpTb8xTnq1mAS9ywv31hjqAgpMtYBSdjfyaIEVeRIGZw7MPi0Qoq/Fm5Xskab9o7t10B8fbZ8k1qQnIDoWPfv7opTKUOcp5Tr1Pl5wrVlYsV6EA8pJfzv79IdPAKd377fGOWxHqjuQQluvT70gHxvTFVMogOzW9Q8XsSmKTKmEe1lUR5taPtbUifSFgHUgHytpDReRZREOtxNUxKk2yuGDXA6Q44PgaDJHjurNLQnw3ZACSSLBrl7wg0xAm5dWV/PyhrpcfCjY2aHROmyrPkrE3LJMtEwOMq08qkC4KfIdNL9Y0jAZviSEGZkJAL2BSDuQH+YtGeVVZ4rS0nmezOb9CBqG2g/w5UrCCkXKSxVmZ/Rixgz+0GKxTLP9QacSslRTEIWCnxgG5pSTe3UOTbZ+kZ9PAVNWpJcFRIPZ4beJqtazlZuXmDvY8t2tGeyK4h0lnSSD6FoX2d6QyUVeZYCcysgKywysSoMHe4AN7RY4aSMqi1ifmYXE1LkAEXLQ24PKHh2jmGIYmJQfZKknzdI8gdPS0UsVUPBVlckghzv+wiUTIjmB0sbiEopYs1FSJtJ4IyqElMliP7mZY95aFerpcotqYJrUZU1adAskn3vFStniKLRCW7CeGIySB1N/fDnw9h3hykqZlrGZRa7apHYM1oScJlBXhIJISrKk9eYh40qTMSbAkZQwdtBb5RCCy2zTyP8AVJHyZeAuJSw7g3gzMknV/v0gbiVKCg9W98VyRpAsHTyiNJjyVZkgiOJRgDUDcSo7eICLllDudx2irTTLxDNJKSokn5Av96RxJmxFSTyWlHrhklRU8/kGj2FSCoEl+Yv1cGIkpBmKcA6NBSmpwGLMxdm0iyeCTWRzn06TQrBCSfDLf9vzaJeHP9IILaBtekV62YPwq+YMUttd+kR4RPKpaUoIIIB8onWCybbDqp+VRDAkixayQ14EUJJqpiUZbpQLvYhRglNKAG/UPacEq/iF6grQaqYysrJTqWs5f3HppAu0O04tMD8RKMqslPqCA/U3cw8qqnSktZvfGf8AFjTauUEqzC7qBe+usNIM4JTyFT2BBB08y493rFEZ5XknxWoHhq8oBUuNS00qSpRHKBorXo7NF/EadapZUsZQkEkPcnZ20HxPaFnEsUR+Hmy5aQUyTLSFbKJdzbuDBVAdlHB5Yn1ilpsEJJAO5DJ+r+kXZ2DqVUS0yeXxFZVHoC5JPkHinwfSv4k17jlbzufo0MuBL8WqJAulLXTcOW13sDBukBD3g2B01LLZAdahzzD7aj36DtpCxiuETJU0qkoMxK2cJWEqfYgn5WtDVZIDsOkRTgxiL5LLfjoG4FgqkKK5oAUo3AuNGy6XtqW9IVf6l8Cplg1VOGS/5qNkvbOnoH1Gz9NNDRUEJchgBr0ijxErPSzBqlUtQ94h4T8MWUPKMLoFZZiCWYEb6d40jD5o8MMRfS+vlGbTMPWNvdE+HeLmaWspI7loZkzTUAks/rH2fbeM9m8UVaSUmbcf9CP/AKvHqzG6wjnWQFWsEp/8QIXI6o74pDzA1zfeKc5BUHG7P7rxQUkkudepi5SIZO+u0PZOSsI4XWATJT7KRfyIjSMHrBNXMSoAlKrEjY7RlEtZEwHYKT3a8aXgAbOp3dR28oRYY7/ZB4y2DWipUIj7PmK1YlPpYNrEKah+xMG7F60Ap8kpURoznXby6COAgjUaGDopU+3qT3t9vAmtLEn3+bwQoSZxsP8Acr6RNL0j0ejJ4Nk9srSlfmq9PpBdCuUR6PRoWjI9hbE5CUyElKQCSHIABLpLwX4bH5h8vpHo9FOTQ3DsLTx/yizuyD6vCxNkJNUgFIIyTLMNilo9HoRaO5vIHr0AVaAAAApdhppGi0J/K8kn5R6PR0xePwVKgPKvfT5RmNcGTVAf/wBJXyXHo9HQ+J3J8i3wuOU/7m9MsNfB3+vN7BP/AMo9Ho6Wgce0N9UOaV/vPyj2/wB9o9HozcZun4Jagch8j8oD1x/5Vf8AsVHo9Hf0hf4MxmDlEQUI/O/9o+cfY9Gp6Zg49gqtP5qv90FsZ/R5ftHyPQstor4KaBy+seoxynz+sfY9BiKyMzCFWJHr5xoXCJdK3/uVHo9Al8kNHQUmTDa50O8CKlZzJudB8o9HobyctF7ClfljyiDET/5CPsegID2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50000"/>
              </a:lnSpc>
            </a:pPr>
            <a:r>
              <a:rPr lang="en-US" sz="2000" dirty="0" smtClean="0"/>
              <a:t>The Terracotta Warriors were built in the Qin Dynasty </a:t>
            </a:r>
          </a:p>
          <a:p>
            <a:pPr>
              <a:lnSpc>
                <a:spcPct val="150000"/>
              </a:lnSpc>
            </a:pPr>
            <a:r>
              <a:rPr lang="en-US" sz="2000" dirty="0" smtClean="0"/>
              <a:t>Qin Shi </a:t>
            </a:r>
            <a:r>
              <a:rPr lang="en-US" sz="2000" dirty="0" smtClean="0"/>
              <a:t>Huang(</a:t>
            </a:r>
            <a:r>
              <a:rPr lang="en-US" sz="2000" dirty="0" err="1" smtClean="0"/>
              <a:t>秦始皇</a:t>
            </a:r>
            <a:r>
              <a:rPr lang="en-US" sz="2000" smtClean="0"/>
              <a:t>)</a:t>
            </a:r>
            <a:r>
              <a:rPr lang="en-US" sz="2000" smtClean="0"/>
              <a:t> </a:t>
            </a:r>
            <a:r>
              <a:rPr lang="en-US" sz="2000" dirty="0" smtClean="0"/>
              <a:t>(259-210BC) was the first emperor of Qin Dynasty and the founder of China’s first empire.</a:t>
            </a:r>
          </a:p>
          <a:p>
            <a:pPr>
              <a:lnSpc>
                <a:spcPct val="150000"/>
              </a:lnSpc>
            </a:pPr>
            <a:r>
              <a:rPr lang="en-US" sz="2000" dirty="0" smtClean="0"/>
              <a:t>He expanded his military strength building an army of one million professional soldiers. He started the construction of the Great Wall.</a:t>
            </a:r>
          </a:p>
          <a:p>
            <a:endParaRPr lang="en-US" sz="1200" dirty="0"/>
          </a:p>
        </p:txBody>
      </p:sp>
      <p:sp>
        <p:nvSpPr>
          <p:cNvPr id="2" name="Title 1"/>
          <p:cNvSpPr>
            <a:spLocks noGrp="1"/>
          </p:cNvSpPr>
          <p:nvPr>
            <p:ph type="title"/>
          </p:nvPr>
        </p:nvSpPr>
        <p:spPr/>
        <p:txBody>
          <a:bodyPr/>
          <a:lstStyle/>
          <a:p>
            <a:r>
              <a:rPr lang="en-US" dirty="0" smtClean="0"/>
              <a:t>When/Who </a:t>
            </a:r>
            <a:endParaRPr lang="en-US" dirty="0"/>
          </a:p>
        </p:txBody>
      </p:sp>
      <p:pic>
        <p:nvPicPr>
          <p:cNvPr id="16386" name="Picture 2" descr="http://3.bp.blogspot.com/_ia4h1rKanAQ/SnR2N7GlfdI/AAAAAAAAAOA/IU4tFf41O1w/s320/Qin+Shi+Huang.jpg"/>
          <p:cNvPicPr>
            <a:picLocks noChangeAspect="1" noChangeArrowheads="1"/>
          </p:cNvPicPr>
          <p:nvPr/>
        </p:nvPicPr>
        <p:blipFill>
          <a:blip r:embed="rId2" cstate="print"/>
          <a:srcRect/>
          <a:stretch>
            <a:fillRect/>
          </a:stretch>
        </p:blipFill>
        <p:spPr bwMode="auto">
          <a:xfrm>
            <a:off x="6400800" y="4038600"/>
            <a:ext cx="2061675" cy="226695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lh5.googleusercontent.com/-CuWhRxAGU8Q/TWwjcVcPn8I/AAAAAAAAAR4/Z--tfEHAqZY/s1600/muzej.jpg"/>
          <p:cNvPicPr>
            <a:picLocks noChangeAspect="1" noChangeArrowheads="1"/>
          </p:cNvPicPr>
          <p:nvPr/>
        </p:nvPicPr>
        <p:blipFill>
          <a:blip r:embed="rId2" cstate="print"/>
          <a:srcRect/>
          <a:stretch>
            <a:fillRect/>
          </a:stretch>
        </p:blipFill>
        <p:spPr bwMode="auto">
          <a:xfrm>
            <a:off x="304800" y="381000"/>
            <a:ext cx="8686800" cy="5676900"/>
          </a:xfrm>
          <a:prstGeom prst="rect">
            <a:avLst/>
          </a:prstGeom>
          <a:noFill/>
        </p:spPr>
      </p:pic>
      <p:sp>
        <p:nvSpPr>
          <p:cNvPr id="2" name="Content Placeholder 1"/>
          <p:cNvSpPr>
            <a:spLocks noGrp="1"/>
          </p:cNvSpPr>
          <p:nvPr>
            <p:ph idx="1"/>
          </p:nvPr>
        </p:nvSpPr>
        <p:spPr>
          <a:xfrm>
            <a:off x="304800" y="3200400"/>
            <a:ext cx="8229600" cy="2862071"/>
          </a:xfrm>
        </p:spPr>
        <p:txBody>
          <a:bodyPr>
            <a:normAutofit fontScale="85000" lnSpcReduction="10000"/>
          </a:bodyPr>
          <a:lstStyle/>
          <a:p>
            <a:pPr>
              <a:lnSpc>
                <a:spcPct val="150000"/>
              </a:lnSpc>
            </a:pPr>
            <a:r>
              <a:rPr lang="en-US" sz="2000" dirty="0" smtClean="0">
                <a:solidFill>
                  <a:schemeClr val="bg1"/>
                </a:solidFill>
              </a:rPr>
              <a:t>In preparation for his death he built a replica of his kingdom underground and he was finally laid to rest in the underground palace at its center. It took over 720,000 people, 37 years to build.</a:t>
            </a:r>
          </a:p>
          <a:p>
            <a:pPr>
              <a:lnSpc>
                <a:spcPct val="150000"/>
              </a:lnSpc>
            </a:pPr>
            <a:r>
              <a:rPr lang="en-US" sz="2000" dirty="0" smtClean="0">
                <a:solidFill>
                  <a:schemeClr val="bg1"/>
                </a:solidFill>
              </a:rPr>
              <a:t>The terracotta army was created to defend his underground kingdom from attack. When they were first found it was believed that the terracotta warriors are all individually designed, based the faces of the Emperors actual soldiers.</a:t>
            </a:r>
            <a:endParaRPr lang="en-US" sz="2000" dirty="0">
              <a:solidFill>
                <a:schemeClr val="bg1"/>
              </a:solidFill>
            </a:endParaRPr>
          </a:p>
        </p:txBody>
      </p:sp>
      <p:sp>
        <p:nvSpPr>
          <p:cNvPr id="3" name="Title 2"/>
          <p:cNvSpPr>
            <a:spLocks noGrp="1"/>
          </p:cNvSpPr>
          <p:nvPr>
            <p:ph type="title"/>
          </p:nvPr>
        </p:nvSpPr>
        <p:spPr>
          <a:xfrm>
            <a:off x="304800" y="533400"/>
            <a:ext cx="8229600" cy="1143000"/>
          </a:xfrm>
        </p:spPr>
        <p:txBody>
          <a:bodyPr>
            <a:normAutofit/>
          </a:bodyPr>
          <a:lstStyle/>
          <a:p>
            <a:r>
              <a:rPr lang="en-US" dirty="0" smtClean="0">
                <a:solidFill>
                  <a:schemeClr val="tx1"/>
                </a:solidFill>
              </a:rPr>
              <a:t>Why they were built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data.travelchinaguide.com/photo/2012/06110061.jpg"/>
          <p:cNvPicPr>
            <a:picLocks noChangeAspect="1" noChangeArrowheads="1"/>
          </p:cNvPicPr>
          <p:nvPr/>
        </p:nvPicPr>
        <p:blipFill>
          <a:blip r:embed="rId2" cstate="print"/>
          <a:srcRect/>
          <a:stretch>
            <a:fillRect/>
          </a:stretch>
        </p:blipFill>
        <p:spPr bwMode="auto">
          <a:xfrm>
            <a:off x="2209800" y="3352800"/>
            <a:ext cx="5334000" cy="3333750"/>
          </a:xfrm>
          <a:prstGeom prst="rect">
            <a:avLst/>
          </a:prstGeom>
          <a:noFill/>
        </p:spPr>
      </p:pic>
      <p:sp>
        <p:nvSpPr>
          <p:cNvPr id="2" name="Content Placeholder 1"/>
          <p:cNvSpPr>
            <a:spLocks noGrp="1"/>
          </p:cNvSpPr>
          <p:nvPr>
            <p:ph idx="1"/>
          </p:nvPr>
        </p:nvSpPr>
        <p:spPr/>
        <p:txBody>
          <a:bodyPr>
            <a:normAutofit/>
          </a:bodyPr>
          <a:lstStyle/>
          <a:p>
            <a:r>
              <a:rPr lang="en-US" sz="2000" dirty="0" smtClean="0"/>
              <a:t>In spring 1974, a number of farmers near Xi’an discovered some ancient bronze weapons and pieces of broken terracotta warriors. This turned out to be one of the most amazing archaeological discoveries of the twentieth century. </a:t>
            </a:r>
          </a:p>
          <a:p>
            <a:r>
              <a:rPr lang="en-US" sz="2000" dirty="0" smtClean="0"/>
              <a:t>In October 1, 1979. a museum opened up to the public show casing the terracotta warriors.</a:t>
            </a:r>
          </a:p>
        </p:txBody>
      </p:sp>
      <p:sp>
        <p:nvSpPr>
          <p:cNvPr id="3" name="Title 2"/>
          <p:cNvSpPr>
            <a:spLocks noGrp="1"/>
          </p:cNvSpPr>
          <p:nvPr>
            <p:ph type="title"/>
          </p:nvPr>
        </p:nvSpPr>
        <p:spPr/>
        <p:txBody>
          <a:bodyPr>
            <a:normAutofit fontScale="90000"/>
          </a:bodyPr>
          <a:lstStyle/>
          <a:p>
            <a:r>
              <a:rPr lang="en-US" dirty="0" smtClean="0"/>
              <a:t>Where they are today/When they were discovered.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1261872"/>
          </a:xfrm>
        </p:spPr>
        <p:txBody>
          <a:bodyPr>
            <a:normAutofit/>
          </a:bodyPr>
          <a:lstStyle/>
          <a:p>
            <a:r>
              <a:rPr lang="en-US" sz="2000" dirty="0" smtClean="0"/>
              <a:t>In Orlando, Florida at the Epcot Center there is a </a:t>
            </a:r>
            <a:r>
              <a:rPr lang="en-US" sz="2000" dirty="0" err="1" smtClean="0"/>
              <a:t>a</a:t>
            </a:r>
            <a:r>
              <a:rPr lang="en-US" sz="2000" dirty="0" smtClean="0"/>
              <a:t> whole section devoted to China, and in that section is a miniature display of the terracotta warriors. </a:t>
            </a:r>
            <a:endParaRPr lang="en-US" sz="2000" dirty="0"/>
          </a:p>
        </p:txBody>
      </p:sp>
      <p:sp>
        <p:nvSpPr>
          <p:cNvPr id="3" name="Title 2"/>
          <p:cNvSpPr>
            <a:spLocks noGrp="1"/>
          </p:cNvSpPr>
          <p:nvPr>
            <p:ph type="title"/>
          </p:nvPr>
        </p:nvSpPr>
        <p:spPr/>
        <p:txBody>
          <a:bodyPr/>
          <a:lstStyle/>
          <a:p>
            <a:r>
              <a:rPr lang="en-US" dirty="0" smtClean="0"/>
              <a:t>Random Fact</a:t>
            </a:r>
            <a:endParaRPr lang="en-US" dirty="0"/>
          </a:p>
        </p:txBody>
      </p:sp>
      <p:pic>
        <p:nvPicPr>
          <p:cNvPr id="19460" name="Picture 4" descr="http://racerx.zenfolio.com/img/s2/v4/p794870308-3.jpg"/>
          <p:cNvPicPr>
            <a:picLocks noChangeAspect="1" noChangeArrowheads="1"/>
          </p:cNvPicPr>
          <p:nvPr/>
        </p:nvPicPr>
        <p:blipFill>
          <a:blip r:embed="rId2" cstate="print"/>
          <a:srcRect/>
          <a:stretch>
            <a:fillRect/>
          </a:stretch>
        </p:blipFill>
        <p:spPr bwMode="auto">
          <a:xfrm>
            <a:off x="152400" y="2438400"/>
            <a:ext cx="5011916" cy="3352800"/>
          </a:xfrm>
          <a:prstGeom prst="rect">
            <a:avLst/>
          </a:prstGeom>
          <a:noFill/>
        </p:spPr>
      </p:pic>
      <p:sp>
        <p:nvSpPr>
          <p:cNvPr id="19462" name="AutoShape 6" descr="data:image/jpeg;base64,/9j/4AAQSkZJRgABAQAAAQABAAD/2wCEAAkGBhISERUUEhQWFRQWGBcXGBgYGBgeHRgcGhgXGBgYHBgYICcfFxwkHBcXHy8gJCcqLC0sFx4xNTAtNSYrLCkBCQoKDgwOGg8PGi0kHyUsLCwqLCwsKi8sLCwsLCwsLCwsLCwtLCwsLCwsLCwsLCwsLCwsLCwsLCwsLCwsLCwsLP/AABEIALcBEwMBIgACEQEDEQH/xAAcAAABBQEBAQAAAAAAAAAAAAAGAgMEBQcAAQj/xABJEAACAQIEBAMEBgUICgIDAAABAhEDIQAEEjEFIkFRBhNhMnGBkUJSobHR8AcUI8HhFRYzU2KCktIkNENUcnOTsrPxY8KDosP/xAAaAQACAwEBAAAAAAAAAAAAAAACAwABBAUG/8QANREAAQQABAMGBQQBBQEAAAAAAQACAxEEEiExE0FRFCJhcYHwBZGhscEyQlLR8SQzNGLhI//aAAwDAQACEQMRAD8A2QYVhOPRiKL3HsY7HuIoux7jwYViKL1cKAwgHCwcRRdjpx7jw4ii8IwiMLwznNXlvpIVtLaWOwMGCfQG/wAMRRN0c5TeNLq06ogi+kgNHeCRt3HfDdHiCNquBpOkyRYnYHsf4RIIJyLhfiN6bjW6Fl1s2lirTBp1FccwH907gEQcM8DRKVamxJK+YjN30krqkXjrsTOOecbWlaroDBE2b0W1nHk4q814moCk7pUViFJC9SYtymCb7+k4oeBeM/OzJFRhTplIVWiCwALHV0+kYJ2gb40nERhwbe6yiB5BdWyMpx7OIf8AKdH+tp/9RPxx38p0f62n/jT8cOzDqlUVKnHasRDxKj/W0/8AGn44rPEXHkp5dmp1U1mAukhiSTsAJvAa5tOKL2gXatrC4gK9nHuv8cC3hnxeMxK1BoKIhJYgSdnM7CTBA/4u2KrxzxBKhp+U4aFfUQREcpUav8W0+uEOxLBHnbqnNw7jJkdojmjnFZAwsD3t1gehva3XCkrBtjMEg+8GCPnjI8lnjl6GguTpqpUIZjom2gQRZQ3NYDZZmBgu/R5WdqdaWVlFQBdMSSFh2NyWkwNRN9JsIxUWJEjgAFcuHMYslFxbHmrCDjsbFlSi2PNeEk4STiKksthJbCCceFsWolFseFsILYSWxFSWWx4ThGrHhbFqkqce4b1Y7EUVnOPZwkY6cAjS5xQ+IvFi5arTpgqXI1MhMMVMhSs2PMreoj53k4z39KlKpyOmX80Cm6sWUlLkFfZmGU6jcCQ1juMKlzZe5umxBpd3tla8W8bEUGC02NYGoIV4E0yJKEwagKMKgAF1B6jErw14wfN1tBpqgVCzXJ6qBBsNz9+Mdy3i8AEAEEBVABAExzmJ2I+84teG+L6dJ9VNqicxUELH7OAdgPrBRHu9+MBmmzCwQOa6Iw0eQ5dehWteIPFdLKnSxHmFNSgmxOoAAxcWJO0QDfFlw3PebSSppK61Bg9Pz92MSznimnXPmVS5qFBcrEtqhV2grpE9/vxLy3itEhKeYrpTDkAK0AIV1agAtuaR6/bghiX5ySNOSA4QZQAdea2wPhvN5nRTd99Ks0ExMAnfptvjFv56tp/1nMatAMeY/tao027rcYTX8WK4KPmKzIWIOpnZdIWVcqRB5h8xt1wZxfRpQDBHqtJyvjenWoOyGKi06jkC4UoQIvEyDI3GBvLfpEdvPWrRUiQpJPJDateubDlsJN4AwGHxJTVSV1ail5B3m6mbAFVJ9IM4rMz4qXWAoUqKhYBgItF2AB+le46Hc4QyWd1aJ7sPE27T/i/gQTLZfOUG1Uqs0ql7LUWRpkcxVgGuxJsJNxgco+Iqqe0TcqSTF9Jt2tt173643CjwkZjgHlONOugXBPVgTVSpvbUQrwSY1Qdox88Gx7TjaWNc0ZhyWHiva85TpaJ8v4xcR72JsRdh3E7S0b+z0nDg8YMIsDAS8PfTzG0ddt7TN8CYcj8jHM87/cMJ7NF0TjiZQixvGR+oN2P0tishdunf/wB4bPi9ojSJ0xMNuLltuu0dN5wKwO2Oj0xfZYuiHtcyLv55wZ8pIDTENsAOT2dvpT9nXDZ8Xt9VAQCJ0tvPtezuAdu3UbYFdI7DHD3D5DE7LF0U7VKi7+ezjZR7QaAGGwI07dSBfuwtuRDzHi2qbA9GG1yGPqZ2Bj7RgeNU+nyXHD7/AIfdiDDxA7KHESkIh4Hlq+dzNOgrEmowUybBRJLkSAQqye5jucabwfxLRylGqmXTzFBYhw3M2hqaIHgEKCPNYWAiABc4ifoL4SBTzGYI5iwoqewADv16lqfT6O9zig8RcfGXzlSmVUFK1YEr0DszBZ6oJU3Nrjpdkoc1o4YQREPceIVp/APFXmZc1Ko0hPKU3+vbUS2/c+44sODccXM+YUA0I2lWn2t7x02B+PpjH8p4up+XoIOkilIA6gsGPLtALxtN97jErKeKKVNi1N6qHnUlZBjdATF9RE7YyNxMrSA4GufitbsKxwJb6LZi+OL4yNfHTf73WHsbnv7ZuNlwr+fR/wB8q/T+p9H2Bdd23/HGntg/iVm7G7+QWgt4opCs9J+VlIVZ3clgphSNgTMzsJw9xniv6vT8wrqGoA3jeY6HrA+OMpbi+UZiWq6ixQktF9ftkkDZfQfLE7O+NUrIqPWlRrOnlF0skkAEkgmL+t8I7W+nAg3y0TuxtzNI25ov4V4yWrUbUlREsAxjQOXUZNrgK7EiwAubqMTl8SITT5WCvcM0AaSxVGmfpRIXe62vjLn8U0kXkIECRbq8CoAenKoBE9MS/DWdGazIZaBraaiMHMnSF0mOaVp3EkkSRteBgo55nUK8zSGXDxNs36WtaLYTrwljhOrHVXLS9WOwiceYipXGrHobDHmYWr4Cky0+MKBwz5gG5jC9WKRLIv0vfo7ADZ3LJa7V0ANpJY1hHqSW6Cx74yAyPz7u/uH2Y+vDBEG47H8MYB4q/RlXGfrUslSL0oFQdAisGYJqaAxGlgACSYHWYB1om0N0BGrbr8x+GE+Y3fF1S8KuyqwYcxIFj0DMfXZD0xIq+CKqn217bG56xA++MBas11Q75x7nHorHuY9/w/hglf8AR/WAPOltwJkfZFvfhFPwNVIs6wbgwb7z69O2Ba9rtiqPd3Q8zzsL/A9z29cJkqSDaI3F9wfuxdLwM0zSedUjXEdoN42Fx8sLzuVNRySBqZQPQGCAe8CZ+GFmXK6loEOZt81pPAPGrVuGrl5PmmmaVMorEjykWAwAZm1aWHKNu3QLpfop4nUhvIgEAjU9NYkxcFtQPUiJ+7CPBuSNPMUTmCFoiorsdQJGgyOUXuVXabGekY1/jPjjK+RV8usxcowXy1cNqIIBBIAEEzM9LXjBte0XmI+aF7CaygrEcx4OrU6q0qpCuwkBWV7QT7SEqPZNpm2FU/B7sLOoiQZnobmwsIIxe5TjVQU3RlXmIIOlTpIKyQSJuqlYnr6Yl08vVWitQVWGss0aKZCnUBa07D0xm7QKtaH4WTcVv+EMHwZVidS99jbpeMN1PCLrZqiLPQztJvb4740Wj4IzhVZzK7TBpqd7xtB3wo+Bc2d8ylv/AIlt16rbB8U1oszGUe+R6f4WdnwXWvzLImbG2/w9MefzNqwTqS0zv0JHa0kWnGiN4Gzn+8pPfyxPzjFaeFV0rGg9aTe6pT+kGcxI6z6RiOmAVNie7YhA1bwu40wfaYqBG5BiLeo3jDtTwLxACRlax9yFt5P0Z7b7fMSTUeJtSLghXdSQjFKZKkVQS11MEgFZEEa7EYJP0ceJ6VGlUTMOUYsCtmKaQoW0SQ1r26D3YJkzS4BPkw72t18NlXfo64+cllKiVLO7VGpow9lkQBtYHMpJAWN7AxjOPEfFjXzNesYmo7GPe0wJ6QMaB+kzMJmKy1Mo6uWphHOoKBDEg8xBJIaDbZRvtgCo8LIQhwNTbEG4FwQegMwRGDMgbZvRL4ZcAK1VWG77fD3bx+b49at2n54v+I5I1nRAAL6QbkkAWHa378ITwZWaSpUwSOsyGZTbbdT1xI35m2qlYGOq1Qmse+PPObucEFPwPmGnSUMb8xA90kb2wmp4Jrg6ZWd4k39RAuMHnbdJPK7VImZI3J+BPaMejMNNi3zPSPwHy92LhvB9YNBiYJEXsNM9o9oYf4d4CzdUI60yaTkDzFBI9rTMASIPeO/TF77IgQBdpfgjwdUz9XqtFP6SpEgRBCLPtMbW6AyegO85HJU6FJaVJdNNBCrJMD3m5PqbnDHCOFU8rRSjSWEQR6serHuxNz+AAxKZsaWigs7nWUothJOEE48BxaFOTj3CcdiKlYjFVxvxCMuyKAHZuYqG5tMwCBF5IYb9MW84zHx+MyHY1aIr0wW8ommdKrU08upbFlYQJg/OMImLsvc3WmENL+9siDjXiao1J6SqgqFnp6jJS8+W6xNmAjUfYbSSCDal8PeLqpzKvmqxKJTqFRZQW0wqQABJvE9QMAtPxVTEjmEADoL9djYAfH98tfE1Em+r2mudWwBvv3BH1rb45rnzFwJB0XUbFEGkAjVFHG/HeYqtCFqSioHUqw1LChdJ0wtQTLX7xtjz9IfinzqtIZd9VPy5aJs2prEAwSAe1pMG5wL/AM4aRAImQARueY9JJPS84az3F6L/AE3JBgSN1ieu1z77es4WXykEOB1TWxR5gW8lYPxGpmq6DUELOSTTSmL+W8wIiTffqZxOocIrVqroMww07koh6kTZeXa59JwOeFamrOIQDEtab+w2x74N+CJrq5gd4EjpzEyfS18U6V4cBak0LALDRsm38MZhrHOki29NYPbmiG22xWpwystfyjXckkXC0xbQzjlK2Jtgs/kwEBNRAW4cxpfVuFvc8vxviqqCc6LH6Njv/QR874p0rhsVmjY1xNgHTp8vfJBWY4hSBFN2/oiyCY2EAsdPbSPU9sM/yjl9+sHr1H4g+73YpvE0rmHPdifz8QcVXmeuNTYGvGYkqSzujdlDQjX+W6APSJ+wb/Kfj64Q/GqJG4FvuaO30hb09MBuv1+3HCpHXF9kZ1KX2x/8Qi852k1k31SD85He3fBQy/6JQt9Fv+4bfO+M34RVmp0+z340hv8AVaG/sN7vaTb53xixDAzQLpRuzxtd4o4zmcdKkDYIO0Xi/T3b74brcUeJ1fU2A6jmv77/AD7YsqH6u7LVFRCYUiGW8bE9Z2/wjHjZHL6ApqrYlp1pMkAfCwwZY/WnLl23mE1nRWLN5RGkKD063kSDNvXAvxK+f6nlQ23/AKEm3rg3/WaABh6QB3516ADv2AHwwD56qjZ7kOpRpUFTPs0StiNzIj3jFT7XfNMw+505IIz+aWnWqaxImpaQL6/XphmnxzLrsT0vAvsSdjttHyBxB8WVIqVP+N4/xN+/A4a09fl/DDo4GyCytWLmMZAA5I1bxDl/++0HpsPjvPzOEVeM5Zt+kdG6+0duk/hgM1+v247X6/bhvY4+pWLtj+gRlT4rlwQQbgtHKx2sOnW374xcLTqCilRKpC1dbAaE5TqJswkm7N23xnNElmAEX7fIffjUNEZTL7xpcelidvlf4YTKOCO4StDP/uLeBv8AhTU8O5tRIzKLMSBQBvMbQZvaYxE4rwjNUhraujXAJFIAgSBAPTtAwWVspDtVluo0gc1zokf2es+7FZxvJeVl2EzLIZGwhoj3327AYWZHAWksY0uAIG/+fkhniL1KT0mdg4dCb0wIBNOQIN9gJtsbYcXxNUbMUY0Ko00jMKgUs+ptIGlBpqEEDoJmcR/GRhKG/wDRn/8Ant6fvnFHlM7TB1MWBgwO7dLi/wD7xYke4A7rc3DsDAQOq0LjvjBlzU0KnmUwkQDyamBuSJFQglT/AHYwrifi9zRoVaT6Wl1dCFMwE5iO0m0fW9MBQ49RBB5rReKmxEHr0Px7Y9bxJRvIaQDvr3B2n1HU/GMGZpjeh1ShBEMu2n1RvwTxS2mq9dV9nWChJY8wRU0XiW2+JMAjFzT47+2SkyhSwEnVbUV1aUMftLmOhsbYy9/GFMbM8CIibjrGoiDfb5elr4JzBqZlavkEqGaKiqSSSCon6KgTJM9PXGiOWY0KNaarLLDCLdYvWgtSx2GtWOx0ly1aUzOKjj2cq06tJRSNalU1KyqssrCDqI6rFotcm+2LylGwwK+J87nKi5qgmXimqEirqbnkdFEGQ14BMhCIPVb9ldrP+OeEsvmBUajpoMjmGdjoZYHLGmdQZgpIFgCTO+M6r0GRoMg/Oesg7EdZxp2RpM2mmyxqJKPKkM37TmOkRfy3EEsJvHNh7hXB2RmamDEeSNTvdqYDVJ0AFVAEiJBgRIYHGdpJRB2VZKahO5/O+HKNcyPfjUquXWpVSVnfmY6iRoJmGJ0m06ZNiLzvJbhNODyJ7abAHd0Bm2946n91u5gomTZTmA2Qn4JSc0m59vbf2H29cGvAdBeurOF1ad2A2Mncielt74Yy1DSywqgwJAgRewUCREbGbyN5MqqK+hvLUF4XSAoPL1KrzAn52LH6Ixikw3772XS7cJ3hlVdC70Hn/SvjlKRAU1kAXr5ic0721W2674q6dRamdJXmHTSZ2phbN1v1G+IOSFfUfNQhNLSWphbxywQoMzFu2rEtiwUkWPfY+zaSJMxv19+Fsg4rbGnoqml7M/IaNjkdBZ59EN8JoI2d5gDy9h/X09tVup3xcUeH0z9FZg9FjptI2mZ9Ym84n0aQ1AFRphotuJpbjqL2O8egXDHFsuq0HKqqmHuoHZiLiL/nsTuZ3WgdFzp5uM8v2vRVz5Gney31ESFgjrqm0x7U7Ha0RL/k2no9hf7wj/Z0d9V4v9L43xY1ifL2ABkBu8BuoILbbBpHUjS00fBPDVGojF1JMnq1t94I6D7MDLO2Ma+/dKQwGW65fVWZyKKJCqLpJC8wH7TURN5t1vF9745RyiNJj2YJInU0AHeNvjMTeIZ8M0f1fVpOqJmW+vHeJ36YezHhDL66YCG5b63QSIv6+mM5x0dbLSMC8fuV5kqINNSiq1jqJRSdU3mQY6R0iO+Hv1c/1Y/6a/5cDtPwjlzVYaDEKQOaRq+M/b9+GqfhKgabtoMgvB5rQLdY6450uV7y7O4Wt0bHMaG5Qa8ET+S39Wv/AE0/y4pq+nW2iNILaO21xP1Y279YF8Q38JUNFM6NygJ5r6lJPX7sev4Qy/mqNBjSTHNNje0z0PX7sPw8rIbsl19UmeB0tVQ32T6ZZXe6owl9U376bm4c3kfwhleF09Q5E+j0H1vlG8H5evlDwnQ1VOU2MC72tN72+M/ZiM3hij+r69J1QDPN9eO8bE9MazjWLN2F5O6Q2RpBjyqPYtAmSogEdt4GxH9rVh6jkKXlgwn0Ngse1V9k9bgRFp9n6GJnh+nooqqrMLJ9qRfchT131bGRaZhHCKAJrWDDV7xc1NzJ+fWO2NpcCNPfksBGU+/qqvjmWpLRUgL/AEg6L0I7db39Z6yBLK/6JQ3/ANp7t229bX+GLSrlo0aEWdLWAEb0xA+tbYdTaDOnDapIIABUExN+qnYkRJN72kbzBzTQmXQGltw+LELS0i9b39NOqugqM/mrUUg7AOk3ETJa1rwb9IxWcbpJTy7L5isWZCACvRuwM7T6W3xX56jVIU001GW1xTDkGdiCp0jftJ1D6Ix5k8vV0nzECtqXRNMIWsZBAUSJ03/tHfpl4Vv4f1W1vdhGIsV0vXdUnjL+iy+/sNv/APj29P3k4As1VJaFuR6T+euNZrZYnQCBAiPkYhbjfpP4GsrcAB1ciLdbAAD+jokiR69PU3xqjh4fikS4/PHwwK9fv0WZujrEiPfGPAxJ9ew9/pjSMzw1Eq0/2YPs2hRJmt9Ig9t9zA7ziVxagnlK1QwoYEEEywAcEEMToJZSkA7oxkjSDpvSysIk6BVvgfwPTYmrmCKhVgq0VIKloDc7jla0ygkQDPbB/wAPzjms6lCtOmAimRoGkCQo3i6820ACB1COHcbYU1CAIBJhZALdSxBupMkhSBB2xP4hx16oK+ZKseqgWPoPcN53OEOxjGjnopVo5bPUwYLoD2LKPsJx7jOq2Z1GXVyxibeg7icdiu2u/iqoI4rfpCpLBUalOwJIbp6RBkxfofdi1/nrRNJnphqjKFJQFQ14tLEAm/T17YxV6kLamwW+o321AbGzRcDSJ0iell0cyd16n3DpBjp79t8U6eVpV0EdDiNJM7rpKp1gearyS9So2lgjC8BSwIAIsgiSCPczm/OqORJIWmtnCgqpquGFXvDK5b6qNa0EN/Xn0+WqgEmzRddh0E7WA6E29L7hGaUB2aqFcldTFqNyNRYgO4lSWgiLjWLarWyQv3VUToBqovHMqj6JEwSWJEAnSTKL/s0LayRvOnYHTifX8LZcPTUU4lmnmN4We9th8hj2rXpKVYOCt78rIvIQBqps08xFywbSo7aiocWpcv7ZLBPppv5iTpg2WNUhoMRYc5wvERl77a5aIJhEzKWJNHwnlzVceWYASBqNtU+t4/PXDC+FMv5DN5e2qDJgQ0ARPr+b4cXjFEBtVZBUncOBaf2ekkxpAiZ66pm8vZbjNDzlFStR0ENpAdNOrc6wTfpHTf1lBw8gF5ytQxTSB3N69lIqeDcsDTApRqaDc35Z7+v5vhaeEsv5pHln2A0ajMkgbz2OJXFeN5by7V6OvUujRUpSDIgkgwF2mfTpOI38s0Z5q9LbpUAG95vq7RPrHWRjike3NmI8DuidiGtcW5QdtRsk0/CuX01Do9kuAdRsFAgb/mMRuI+GaC5dWCQYUzqN5BJ698SKfGaem1elBFXTqqD2SaWnXDSW0z6xvfVhPGOLp5bjzRBUaNRA1Qp9kiEcCVHLNyQDGkYLgPB/UUkYtrv2K3rZQ6Lhja6lKoAEGJYqBAtvvA9gFsQ/DuYHlU9LCWVWqQNUFqSNdRcSWbaAPioxn9Ro0wdJLKNQsRJAmbRHvxe8Ky4r1dAptUCqBSCy2yXClWMCFm0WY9d9LXiRtlv5/H9o8TgnYVwaH3fpt6otqEihpjlhPgC9aWJ3MaAY9L7Nj1825ZT7RWSOUWm0yBF9r9sdl/0eMR/RU6Yi2t2m0xypqH29duxNR8D5IKB+rqQABJL3gRNmicOETXD9AHv56LFmc0/rJ9+daoV/X6w50pmo5MMArHQFjSNK7XLCf7Hrhlc7mQpUZZoMyPLrdd77jBl/MbIdcqne5f8AzYTS8F8MZmVaFFmX2gGaR0uNVr4VLhQXWCBfJa4MWGMDXMzEc7P9oSTOVyIqUWpqg1BirjSVHL7dm7R6ybA4d/XKhZWI0tBHs97xBECd73wWHwLw4D/VqYPvf/NhtvB2R/3dfm/+bDI8MGtogHxpImxGd+ZvdFbAn+/shvKV2mpaZIOrSDJgyIHba0T6EGWqjgUgrwtPQ0zAgga1lzGo6uqwOsEMpD2b/R+FLGlTpssnSNbBgLkCCNJifrC8nrYV8Q5AZWCtB6b3ghYOkkgkNMdCbHc/HFOa0EWz6e/NAA8iw/67fX0V7wCgzUgRqHtXVXIMO31AYPSLdTKljiBlPD1KpmK2tCTawJBmEXuI3NukxgSqtFV11alBlbghQb6RBIgbW7YIPDfEwqMDUl9Q5Z1PpBYnSokkgARIK2E9MIkJktg0pbjh+zRicnMHaVXXX8KcnhWgUqHS3KagB1NYKBFp93yx5W8KUdFMkNzMgMu8HUCT174kVeNoCwWtS3qRLrE6ROuDBv8AZGqW1DDScdoQgFdJG4aoLEDm1AtEztHwwoQSfzSximF1ZNveiTV8H0DVClXPIWgu5M6iD16xhFHwjRAqwHBUuAQziIBIm/vHxOJvDeN0C9TzK9HXyxqqU9Om9hqNjMTN9+kYTxLjVDWnl16Oohy0VE0Fbb6TBb3X26TgOHLnyZj51p80fHZkz5RvVc9+igHwxRWlTYBxJS+twLztB6RhdTwtQFULpeChJXW99Jjv2A+Q7DCq3GaOlh5yageWHX2reXpg6QAd5t7U9ZWnF6JYTWpbidLpP9DS9nWY06tW99+sjBmCQfvQHFMusm/vVVlHhVOnm2s8CRZiX3NgWMXGqQegJBkCXPE6N+re910x7JEEcqm6KAFXSb6ki5VmaUmZp1HSHX2RLoFYCDVNyeXYpclVBgiwAKfECJUy7KKq2ZYAai2kSQVGmoSZnUSfpazbVA2MbUeUnXVYJXZ35w2h5IQy9crNzvMxeRf3n4fecTqDuahRdMzElZHYGSLD1tI95wxRRzyKuoBgNidR1QACLrK9jJ79iPh3CFqKXYlLFQdKySAqkqWGmfa67kza+E8MFRFPC+BKaSF69QMRJEqIkzEETj3DNB6dJQiZtaSjamQraZvGobi9vSMdjYMtcvmloD4lxmvnKQphQVy6tOjVcJ5a6yetmtEWJ+NI4WmzCSeUHvDQuoH3QwG24naMad4l4A1PIrTCBkV3ZxRAp6hpZqat1CatMmdkXrcZjXYO7aaY09qZYqt4WGYyRdYLTc7YCRtbpgK8y2bIMkEiCL7EWBgx7xPr8MXHEuICsdYkaixK2hQYKgEb7mfWcVGRyTVWFNF1MwaJgatILRqPcDbrEDEp8m9LlcaTO3uj89u2MkophXU+Ei8S3yP2SqFcAA04NQE6wZ21CLkEbbx3EzGLzh3FgD5YVAyg3c2JXcAxckyBJXpcdRyhV0M1gZHYb3jfpc4l8Poo3tVRyiI0N9RmJYiwBIVZn6U2jFtOYCkWOBimcN71VxmfMekHcKgL6VVkKEGAZKgk7RuO4E9EcMdJHmvpGxsDdQSpAAmA0N8PWRDTPsdNOqQUBN13uAJJYEhVK7AAWO8ziyocLnLCqhDMytyFgo+lCgNBLQha0iI6kAnWui5hN6lXtXyhSvzkzpI0rN2JZ2WfMJBEaf7ckXmRwfOLzgURUBJJXTqiAsgMwkDmuSBHRrXq8rRRUC1dYKMy6mcDRGhiQCLFhMqAYhd5IwTcPz603SoqlqhZQvlAaWUoobv5g5GIMggsfSSAJNql5w/wo1RCQacjughgRqWHUkgQ15Un1E2EvFfDamTZnqKo1020AXlghVvZWRbR7UXnoRjVOEeJPMBVqJo9AGIuRchRAJiew+3FR+kLhpr5KppUMaf7QA6dlB1b9lJPrpjDeE0tJTGSOLgL5rEgmqkJ7Y2H9G+QFPK+ZpKmsZvPsiy7+pb7MZIBC/DG68If/R6P/Kpf+NcZ8ELcSu78cFMYrQVfXDiZo4g68IrZtUEswUd2IA+Zx06XmLVjUqYCfC3G9eezJ8nR5vNr1TOgwBEdQS3wwrjPiukRoWsgGxIYSfQQbDA7l+M0Q8rVVSNjO0ev53wJy80wBy1f9cBEEThiq69MD3DfE9GoADVp6v8AjWD9tj6YtdfXBABAbG6lLmI7YpvFWR8/LVFAOoDWoE+0kkbbzcfHE/VjzViFtilA6jawNEA1ECL/AGCw39MWHBHatSWmqgkM5jqV1am3Gm9xEzhHEz+2rf8ANqf95wTeDsmtLK1cxUpI4LaV1QLKzaiTBO7EAReCNjjkRDM8gr1HxHuYVteC9z6tTSQiBiJVdIZiY1SNNgADc32tvGInDvE7UWfVTWoGCypkaPagiASJLAG/TuZwrOeInqPqV1QKAokxId9pJY6Tpklb+ztiLFIlnUeY2+0JqsyKZ0x6ATN4uZDwKPcK8455dulNxp1oqAFFIK+liF1Ix5wJsOjCSpIuLTYR4zXZnYkCSx23Pae5gj78WedNRqUAQQWXSFBJICsxO5Bum+0iNjiiakT3PbrsJsPQfdgteaFWHB6tWm2oaVkFJfYR/ZBvBXfoeuLGh40gDXTSSPo/ERB6zB36YGmzA2I2iYJm28fm2PGyjbgHYMPcSADfe5X54hbaY1xCIq1bmPmwKY2ABM7AXEEbi89YvseRuQ+8dt/iQPjiuyWbDLTWJKm5+ZA/PbE0U2ZSqe0WAHxMb9PfjO894BdvDsIwsj73CseHZ4Uyjlh05EFwRBFrACTEW2MdcXFTxKWIHlgoIJFiJSCrGbyTFyLyRim4NVCuyllpTTKy62IYEqzTJDcyttyhR6xZ8N8P/rFPUrkKQVLaW5wNoAI08onu2qbzh9O2auASnFqU2APmhbCwbQBAgQmowPjJ3OPcIz9CgjlVrqAAsDykb6IPtGkS3vnHYmQ8z9VEeZ/jSsjNTNKpQGqnVdjC0uUEsxYgOvMogC5O+8Y9xNqiEUi3IV8yUNjJMe4WkBoInbpgybwNnCGeotFmh2CzMsSSIU8iWKjvCAG2BrxDxCnrOksKjqvmlyGhgIZVKrp03IBHQWgGMNkJI1UATfCMzQEEI5e8lW2XSUjmPUkkyJ2vhPFuLtmarVHMmSLqoMDYEL0HS59+IWXd6QNWnCA+kjlI79z/AAw1SrFpJ3nfvAUD7AMY5T3Tqu58LFTN0HPz2XOb9B7+223XfDNBeaea3QAx9m0XM49zJ/P53w1l1EXMm0W/edtsSMd1K+LH/Ueil06zCx62gH12MG2JuV480qNUKsQvTlBmDEgnU1x9Ym1sVD1DJG9j6dY/cPnj3ezWHff4zgttVyyr/M8aWtW1MNKEqGIi0DSxDWljBN95E4PfA/FaaIVCaVZ/aMCDBXoI3U2kdYm+MnUBAdN4M80SZAFwJtIPXeMXHBs7DwASCQBeNoIM/RMjcbHBB+U5kPJblmaKupV1DKdwRIxE400ZWv8A8mr/AONsDPBPE1QErVUsNWkER0EWm26m2ob2xY8Y8QUmo1qclWNCseYafoMNMndjMgCbA43B4c2wgZ+sBZETy/DG48IP+j0f+VS/8a4wtjy/DG5cL/oKP/Kp/wDYuMOB3cvTfHj3Wev4UtsYx4o8H56lU1VannK5MVdRmYJhgeYGAdpHrjWs7xehR/patNPRmAP+GZPwGM/8Z+KqeY0pTcCmpmTPMdpiLAAn546JAK8y3MNkFtwYqupnB9Pn0O/s7euFZjKmDIgSLlQPpWvHaDPa+JRehF6gnDPm0ZvUt6mfswGUdQmi/FRX4JUEaGBN9iRsO4xof6OPC+coEVq1XTSZDFHVqLSOVmjlWBcXJ92AnzqNocT+fTGkeHPG2XamiVaio6qFkmA0AAGTsdsEAN7QHMi2ceTivzHHKCLqNRSIJGkhpA7FZH59MC9HxjVNReanoY7gbD7wY7zfeRiOka1LykoJ4if21b/m1P8AvONA8H0g+RQTEO5J91VmAE2E946fLOs3V1VKrd6jn5sTgi4Bxc0qAUAmS4O5+k3ToBMk/HpjkxyBkhPVeq+KC8KzzH2KN62SyyUyHCKBJ1GNV5ltRkyRad7xgKo1lOYJqN9OVYCClwylW9rYWMz8b4kcQ4wGUR7Qt1gXgAR8CfhgdrU9Tm5YmSDYbHkAP0YAA7e7DJZw6sulLzQbSj+IM+seXTA0oSNdtTmFBY6bMZWdXr7sUKmXUHaQD84P2Yua3ByJ1AiL2B633tAjTcT1xU5vKaH0kExBMnv7sE1+ZSlFrvJMY8XDjUb+8/jhVFbkRuD8wJ/dhlqwFJ4esEe8f/briyDGGKmCDMzHfY98V+Vtp6XH78TOje8fx+ycZH/rXpIP+CfI/lJDEgiTG/xE3HzPzxP4Hxh6LQSSjKUbeApnaD0JmOv2iFl05SqmYjlHpb8DPrhIAU2jmifWx7e/phgJabC84RaPspwzJlFOuiZEyz0lJm91ZZHxx2M/qIk3e/XlGOw3j/8AVDkKOvGX6Q5aplqJGkxTLiQwM3A5rgxGwkHqDgCY1GJ2J22F9oAkQosNo3wUcB4s3P51KiTEKCmoAErLC9jNJBvssRE4F6KvbmVd2BkWgFiY9wwLnl266DcMyj4f0VHfNvGliYg26DebbA7fPD9Gdm3E/cMN1cxTYMRExaB0gAmTfofniTW9rvv6fZgJRQpavhgqf5/hRM20D8+uGUQtJLcxvfuTJn8cShGoahItb4j+OEVxeCIj74Hx/wDeLj/SlfE/98+SQ1F9B7Df3TuPz0w/l8k7FFBBYkQDBi/foB/6nEY5og9fToBbbfCv15bWG/Sfn8jGDIK5wrmrvLcMqlSq8pOrRqUkvpDAoFvpYxaeunbD3BuGuFYGmjNA5aogkzBVYIJtfsZ36Yf4LxqqhkkkGIkta1j3Fu31Zvi8ytPKVqhq1GC1JDEahE6VUj1ErN/rYzPcRdrUyEOAyqv4hwBxQLClTpiFujmRqdR7LdZIt0x2c8BlVqP51aVVzdh0BMbbWwQ8XzqVKLrTOth5Z5byBVQ27mFPynCs/wCITUpVEGXry6OolNiykDr64dhpC5pLtNUE8OR1NJKzZlIBHbV9lvjjSMp4gzbUaYSmNOlVDDTJhdIHM8gyOwvGM4zUhmkFTzWYQRJJuMXmYzFfJBDqqVkeiamhnkJBpxpnYAuLDsOkysNeS7IaXZxbm8GHOL0/ATfH/DLnXWqjMISdTF1GliTc7CCSfXFAvD6PZifh+Ixf5tSKq0lEhtTEsakDSuoMFOwIJiBscV1etVpy2hCAzLM7kE9xbaYP346TIjGO+bXn3ubIe7p8/sowyVMf7M/P8xjz9Xpz7B+7v1+I+WFPxWqZ5V69V6f3b48PEKo6L819T9X0wdtQZfFNvkKf1CPt7+ojpiK3DkJ5dSmY6fuxNPGKv1R81+zlxLygqF0VkRdas6ltiAJHQb7YltUyHkUxQH6uLFjMe13HQG0+10vcYt6FcIgvveRO8X9Bt07fDEJc7+sZYu1NtYK0kAJg6iLASZbmNovA3xM4bwurUqhEqVaLqpkqSrAgkRNj2xkliJIBKPQaqo1Xb/i/fiVkPDj5gFtbCymFMC5e8fDESqCGcEkkOQSesHc4KPD+eegkNl67SqXWnIsDO5HfCYNHFd34oTwowFV0uFnLVtLuzA09XNBM6ytjE9J/HbDmZQK06gw7j5gEWi++HfEObepWSp5VSmoTR+0QCSGZrXvY7Yqa+buTA7fZhUzLkXCAXmaDVG1FjpiDBMRboTef3T0w1XyiLy+1F57/AFRG+1onp0O8TN5+DpER2mPz7sQ1rwZHynqe32/LDmRmlVBPmmR6Gxg/Db5/YceAQw3uR9tj+GG2zh9PX+BOLFKY0KSAGEn/APZJ627YbVKUo6bj4Yks1j7xjuIUgHEEXB29Db7/ALMSuIZumVby1AJafYGwXYR0mTGMrtXhd+N5bg6q7DvTdMcNzJSoGYMGieXTq6gQW26TiFVrFmYqDpBIEwLdIi02G2HGzTSzdfL6AD6Z7egwvOcLqfq9OuxXTVdkBuGBBMyOosevXGjLS4gbbd9lHWu3p9mOw3TpOR7M+sm/yGPcVSUjYcbanklcMzqjLRGsW9hm1XMgDSAItf3RR8M4cpKu1bRTBNwpMWMCZ67E9PXfFvn/AA3Wr5cUg9NFDl4ZWmZInlBG1+vtHEHi/CDSpAapYEHYiQAVYme5bvscMMUbby6LbHO6g0jnqeoqqVLncoFarpYOqkrqi8A2M+v44uqvhqu2lqNGu6FZ1FGOq5uCFiIj8TiBwfj5o1hUYFwuqRJvIK7sbm4Pw+I0fL8Qq1VR1UQwUga/rCVsOsHbGd4cRqnxT8GXMANLCznOcCzCGXo1UAi7U2A3HUiBiLmaTs1QlV7DTAtEKYXcwJPcyTc40PinF6qAlxCoCTpdTIsdjviso8a5iQtFgUo3NaD7VXeaUA3uOgAuehNsCgk4iTjPznRZ7XpFbRJt7h12w9Ry0LqcWFx8/wCBt6YtUXz2JdgDYACD7KhZm2+nt1wriGRXymAqGYtaxjdd7G3b+BcQXSQInVagUM4WAiYAAkD0NrfHEhOINIUmVBBMAdiIJj4kYIP0fZ9KeYofrDMmXpCpAUVOZ2DLc05bUS0yYELHQDDPjPjdKpxCpVonzKXIqhpNhTUMDrBa7a+ojocWQN1Ya7NlUVdelSwglQ0GQCLX9esGeh64tv5EplA0AIoZibbMARPyO+KPOccLPI0BAqqFIDaAAAApdTp7xt2wc+Hgy0EqQNUFwi6RYyygDpY7bC46YAhFeuqz3MVNRJnebTsOg+AtiVxHO1PLBbVVJpmmuoqQqQrMyhEUrGlYJJjrjSD4tLCBTZgYiBtM+nob+mIDZ2m+ZhqAJZYLOotYgi4MEiBsJEb4FgyrficSJw0BtV4/+Kiq8fFSplnqUV000VWVfpeYildRfr1FvXoMQuJ5il5BK61fzqh0EwFpGwUt9ZSwED17WsaviPVm/K/V6bh8wqsNCyYYqsuxgwNrCLXiZJ/FeWpZjJ1Ka0whA5z5YV+VlqBdY1a5hhOwJtbDmhw5rIXtFHLqs2rUCKVOoC5FTzBqLDmKNBFjuRuL+113NVlONeYxEFbFp19hcXjeT8zgiyXB/LbylquqsdIDkaUNRacksQFAuJMD2fTFtmf0Z5bJKa9HiNOsyiNChAxViASOdpido2nBuqyrbLQbtrvp4+SGM5S0KjDVDAaiWGnU07HvpEwdpv6u8T4iaATlhlptTjVcE6gzR9EyrW6FRgs8GVqI1UHIYuQTKzA8t7ixkyCDG1+2Gv0pZRfJpBKdPUz1GLW1fRLQQBEkye8fOmuN0qlIrlpeqCqXHopAozBw8n2Y1AKdcxJPKo+eJXAuIVWZmV6gqCAShTYzzHWjT67dMVdHhn7M6gAwMiDcyQDqBNwJtEbmZ6EfgWhTplnKs1Q2G3KBpY8szJJWDPT340uyCKxusLbL6VTpJk3MsST8fTFxw7KCqPMN2QwZMzcRM+hAv2OD1/FFdQBpcCJkmbDfdtoGI9biBzPPUXTFgxIMidpJNpHznHMDasrsT4vjMDMtV4rNOIVFpsyr9EAfG5PeN4+BxXLnoBPrb7P4/LDvEMk61KitA53Ell2JMTcDqD03PuwnJ5MCorcrAESgYNIWCRy6vnEXxpyBcuiSlV86jLpO8RsCYt/7nENMtIifpRF7GN4j4fH34m1uHlSdJZgAJPluOgBkkCADN56Ys0yNGJWpIWCSwFyLmwNht8I3wJcGBFwXWQo6+Hl8g1krKXUA6eaTNrNtYyLgAi83Aw3TY2nuY26lD9uLLMZ0L5paKrVFaZOggn/aDSCGifZt8ekJeIjzEY01AASVBN4iWuLT29cFmzCwqMZG6VR4ZmKxDJRqOLiUR29bkAxiTW8NZpFLVMvXVBJZjSqAAQbzFvfgs4Hxl2VDSUaSCACyr7+VdvZOLf8AlCuoZio5Rtr9CfuwgjvWt7MUWw8IDe/qsoqUwzP5UEeXeD673/dgiIVuG5RSuuKtYlbfWqd4HXvis474g/WKxqquj9mqgdwCxm0RJY4rqedqNTWmzSiklFkwJJkxtfDhd6rO1lsJHv3av1OXUQzBCN18tjHxUwfhjsU9BBp2O5+847BUl0FptSYtOKDjNNolvZvM9iCOnvGCd6Y9cRKygfW/xHFkIc3RB/gjgYfNK1RVZVBchhrExA5QDPMQb2t7p1QZo7ahA/8Ajf5adN/ngToOoaV1Ke4Zh9uJa5huj1P8ROEuTLsk0rTiFdmHtIQZ/wBkb/4hf3dcZJ4gyTJmKqJ7JIIA2AMMAB0gGIi3TB/mHJ9p6n+KP3YramTokywYnuSD9pGIDRQkIDo1GVouJGHndmMLudXbrvvgxbhGWNyh+IX8MSMrwSgDKpB7gL+4YqgTaIOIFIb8McLdqw1kIlMq9xOrmnSGEgG2LZ/Bc1XZa40sTAIMgEzEiJjbBFSyC9/mBiSMiBfUAPcMN0Iooc7g7ON0LD9H9M3ar7zsPXpgr8+mCAtWnpG0N7hsLDYfnZsV0QzqLR2UH7yAfnjv12kxsp93lJ/mwLx0VA9UE5fPMnFEphkZfO7grpYlgCSoIK6yJ6Eb4P63DQ9ZWRUWASdBXTPKJIvf3dsDtTw3T/XP1lHKt9XSsTp0lrHcj7Ti8XLsbmoTHp/HBOLXVSjQWr2j4Koip5sgOW1ncidWraQBcdMWtTIUypVmBBBHzEWg+uK0pG7n5H8ceNA3c/n44leKmZXGVpBFABFgBOm5jqYOHTWPcf4T/mwP+ep2qN8m/HHnnD6zfIj72wJZ4q83guznA6rVlZcxyBmIXy15JDmZDS0s0d+aemKHxnkXQU9VXWCKloHLekJsJm4t6YIBUX+sP5/vYYrZOmd2/PzxYYAbTjinlmTSvIfekJVuAD9SOZ5J9FOqPNCGTsbifdbFl4QyOmvmGYKwDsOaynQ7rGm3WTvGwi2Lc5CmRGq3uJ/+2Oo5ZVPJUIPu/jgye7SSXFxHgK2CEfH3G6i5oINCqtMWpxBkkm95NhbpHTBJwZglCmGq02IE2JgkktuItBxV8f8AC1PMODUrMGAiyjaZ/H54IlqJTQALZRAhFgDp9lrjAPLS0ADVC1pskoV8R+F0zFbzEqL7KqY6kTc2jYgf3cQ8l4UVAfMbSQLMsMTtI0uyAbbzgtzGYpPG478qwfl+b4bbJ0T1B+A/fiC6Fog/LYAGqzetSqGoUAUwSARAkA73MD5/HDIzMEhtwSOnTpjRqmUojv8AADFdV4TlSSTTknrC/hinZTuo1xApBFIs8xcXHT474ncM4cz1qasOUsJnsDqNh6CMFCcLyw2Vh7oH7serkaIIIDA/8Q/DF30QnU2Ub8Fm4UqoAAAFPa420rYYtDXaPbPpCHf3FPtn4YC8lWYTpq1B/en7xiU2ac71ah/vkfdGACJDXj/w+Rmg1ONNRQdwvMDDckACeXb1mMCtKgSSEGqDFveYPuwfZ6srEayWjbWxP3nDOVFJTIRV9wI+44MI2yZWlte/YQzlcjU0jl79R3OOwaDND8s3447BUUvMFY1GOIVcgbjHY7FuQBRae8xHxJ/hiRqx2Owhyc0JFRsIWjO7fASMdjsUrcnEysHphdSuqWJJPYfxx2OwbRZQHZIPEm+iI+38/LCFZnImSek48x2HVSXdqbSyX1r+gw8yxsMeY7CnG0bQkKpmb/PEukTjsdiNRFORhk0e8H4Y7HYO0ukgUDPQfPHvkONiPtx2OxFFy5czNvhjx6bA7T8ce47FqFc9G22GtMdBjsdiHZQJiqsnbClaMdjsJpNSKtNW3X4ix/jiFVyR+jf5T+GOx2CBISyFE/WCPUev5nCTWQ9CPdf7/wCOOx2GFoKFeLTkSDbHmn1H5+GOx2FIlJpOO4+WHvOHf7Me47ERclCr1L+19/4YWj/2vz8seY7DAgKcD/2vsOOx2OwaB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4" name="AutoShape 8" descr="data:image/jpeg;base64,/9j/4AAQSkZJRgABAQAAAQABAAD/2wCEAAkGBhISERUUEhQWFRQWGBcXGBgYGBgeHRgcGhgXGBgYHBgYICcfFxwkHBcXHy8gJCcqLC0sFx4xNTAtNSYrLCkBCQoKDgwOGg8PGi0kHyUsLCwqLCwsKi8sLCwsLCwsLCwsLCwtLCwsLCwsLCwsLCwsLCwsLCwsLCwsLCwsLCwsLP/AABEIALcBEwMBIgACEQEDEQH/xAAcAAABBQEBAQAAAAAAAAAAAAAGAgMEBQcAAQj/xABJEAACAQIEBAMEBgUICgIDAAABAhEDIQAEEjEFIkFRBhNhMnGBkUJSobHR8AcUI8HhFRYzU2KCktIkNENUcnOTsrPxY8KDosP/xAAaAQACAwEBAAAAAAAAAAAAAAACAwABBAUG/8QANREAAQQABAMGBQQBBQEAAAAAAQACAxEEEiExE0FRFCJhcYHwBZGhscEyQlLR8SQzNGLhI//aAAwDAQACEQMRAD8A2QYVhOPRiKL3HsY7HuIoux7jwYViKL1cKAwgHCwcRRdjpx7jw4ii8IwiMLwznNXlvpIVtLaWOwMGCfQG/wAMRRN0c5TeNLq06ogi+kgNHeCRt3HfDdHiCNquBpOkyRYnYHsf4RIIJyLhfiN6bjW6Fl1s2lirTBp1FccwH907gEQcM8DRKVamxJK+YjN30krqkXjrsTOOecbWlaroDBE2b0W1nHk4q814moCk7pUViFJC9SYtymCb7+k4oeBeM/OzJFRhTplIVWiCwALHV0+kYJ2gb40nERhwbe6yiB5BdWyMpx7OIf8AKdH+tp/9RPxx38p0f62n/jT8cOzDqlUVKnHasRDxKj/W0/8AGn44rPEXHkp5dmp1U1mAukhiSTsAJvAa5tOKL2gXatrC4gK9nHuv8cC3hnxeMxK1BoKIhJYgSdnM7CTBA/4u2KrxzxBKhp+U4aFfUQREcpUav8W0+uEOxLBHnbqnNw7jJkdojmjnFZAwsD3t1gehva3XCkrBtjMEg+8GCPnjI8lnjl6GguTpqpUIZjom2gQRZQ3NYDZZmBgu/R5WdqdaWVlFQBdMSSFh2NyWkwNRN9JsIxUWJEjgAFcuHMYslFxbHmrCDjsbFlSi2PNeEk4STiKksthJbCCceFsWolFseFsILYSWxFSWWx4ThGrHhbFqkqce4b1Y7EUVnOPZwkY6cAjS5xQ+IvFi5arTpgqXI1MhMMVMhSs2PMreoj53k4z39KlKpyOmX80Cm6sWUlLkFfZmGU6jcCQ1juMKlzZe5umxBpd3tla8W8bEUGC02NYGoIV4E0yJKEwagKMKgAF1B6jErw14wfN1tBpqgVCzXJ6qBBsNz9+Mdy3i8AEAEEBVABAExzmJ2I+84teG+L6dJ9VNqicxUELH7OAdgPrBRHu9+MBmmzCwQOa6Iw0eQ5dehWteIPFdLKnSxHmFNSgmxOoAAxcWJO0QDfFlw3PebSSppK61Bg9Pz92MSznimnXPmVS5qFBcrEtqhV2grpE9/vxLy3itEhKeYrpTDkAK0AIV1agAtuaR6/bghiX5ySNOSA4QZQAdea2wPhvN5nRTd99Ks0ExMAnfptvjFv56tp/1nMatAMeY/tao027rcYTX8WK4KPmKzIWIOpnZdIWVcqRB5h8xt1wZxfRpQDBHqtJyvjenWoOyGKi06jkC4UoQIvEyDI3GBvLfpEdvPWrRUiQpJPJDateubDlsJN4AwGHxJTVSV1ail5B3m6mbAFVJ9IM4rMz4qXWAoUqKhYBgItF2AB+le46Hc4QyWd1aJ7sPE27T/i/gQTLZfOUG1Uqs0ql7LUWRpkcxVgGuxJsJNxgco+Iqqe0TcqSTF9Jt2tt173643CjwkZjgHlONOugXBPVgTVSpvbUQrwSY1Qdox88Gx7TjaWNc0ZhyWHiva85TpaJ8v4xcR72JsRdh3E7S0b+z0nDg8YMIsDAS8PfTzG0ddt7TN8CYcj8jHM87/cMJ7NF0TjiZQixvGR+oN2P0tishdunf/wB4bPi9ojSJ0xMNuLltuu0dN5wKwO2Oj0xfZYuiHtcyLv55wZ8pIDTENsAOT2dvpT9nXDZ8Xt9VAQCJ0tvPtezuAdu3UbYFdI7DHD3D5DE7LF0U7VKi7+ezjZR7QaAGGwI07dSBfuwtuRDzHi2qbA9GG1yGPqZ2Bj7RgeNU+nyXHD7/AIfdiDDxA7KHESkIh4Hlq+dzNOgrEmowUybBRJLkSAQqye5jucabwfxLRylGqmXTzFBYhw3M2hqaIHgEKCPNYWAiABc4ifoL4SBTzGYI5iwoqewADv16lqfT6O9zig8RcfGXzlSmVUFK1YEr0DszBZ6oJU3Nrjpdkoc1o4YQREPceIVp/APFXmZc1Ko0hPKU3+vbUS2/c+44sODccXM+YUA0I2lWn2t7x02B+PpjH8p4up+XoIOkilIA6gsGPLtALxtN97jErKeKKVNi1N6qHnUlZBjdATF9RE7YyNxMrSA4GufitbsKxwJb6LZi+OL4yNfHTf73WHsbnv7ZuNlwr+fR/wB8q/T+p9H2Bdd23/HGntg/iVm7G7+QWgt4opCs9J+VlIVZ3clgphSNgTMzsJw9xniv6vT8wrqGoA3jeY6HrA+OMpbi+UZiWq6ixQktF9ftkkDZfQfLE7O+NUrIqPWlRrOnlF0skkAEkgmL+t8I7W+nAg3y0TuxtzNI25ov4V4yWrUbUlREsAxjQOXUZNrgK7EiwAubqMTl8SITT5WCvcM0AaSxVGmfpRIXe62vjLn8U0kXkIECRbq8CoAenKoBE9MS/DWdGazIZaBraaiMHMnSF0mOaVp3EkkSRteBgo55nUK8zSGXDxNs36WtaLYTrwljhOrHVXLS9WOwiceYipXGrHobDHmYWr4Cky0+MKBwz5gG5jC9WKRLIv0vfo7ADZ3LJa7V0ANpJY1hHqSW6Cx74yAyPz7u/uH2Y+vDBEG47H8MYB4q/RlXGfrUslSL0oFQdAisGYJqaAxGlgACSYHWYB1om0N0BGrbr8x+GE+Y3fF1S8KuyqwYcxIFj0DMfXZD0xIq+CKqn217bG56xA++MBas11Q75x7nHorHuY9/w/hglf8AR/WAPOltwJkfZFvfhFPwNVIs6wbgwb7z69O2Ba9rtiqPd3Q8zzsL/A9z29cJkqSDaI3F9wfuxdLwM0zSedUjXEdoN42Fx8sLzuVNRySBqZQPQGCAe8CZ+GFmXK6loEOZt81pPAPGrVuGrl5PmmmaVMorEjykWAwAZm1aWHKNu3QLpfop4nUhvIgEAjU9NYkxcFtQPUiJ+7CPBuSNPMUTmCFoiorsdQJGgyOUXuVXabGekY1/jPjjK+RV8usxcowXy1cNqIIBBIAEEzM9LXjBte0XmI+aF7CaygrEcx4OrU6q0qpCuwkBWV7QT7SEqPZNpm2FU/B7sLOoiQZnobmwsIIxe5TjVQU3RlXmIIOlTpIKyQSJuqlYnr6Yl08vVWitQVWGss0aKZCnUBa07D0xm7QKtaH4WTcVv+EMHwZVidS99jbpeMN1PCLrZqiLPQztJvb4740Wj4IzhVZzK7TBpqd7xtB3wo+Bc2d8ylv/AIlt16rbB8U1oszGUe+R6f4WdnwXWvzLImbG2/w9MefzNqwTqS0zv0JHa0kWnGiN4Gzn+8pPfyxPzjFaeFV0rGg9aTe6pT+kGcxI6z6RiOmAVNie7YhA1bwu40wfaYqBG5BiLeo3jDtTwLxACRlax9yFt5P0Z7b7fMSTUeJtSLghXdSQjFKZKkVQS11MEgFZEEa7EYJP0ceJ6VGlUTMOUYsCtmKaQoW0SQ1r26D3YJkzS4BPkw72t18NlXfo64+cllKiVLO7VGpow9lkQBtYHMpJAWN7AxjOPEfFjXzNesYmo7GPe0wJ6QMaB+kzMJmKy1Mo6uWphHOoKBDEg8xBJIaDbZRvtgCo8LIQhwNTbEG4FwQegMwRGDMgbZvRL4ZcAK1VWG77fD3bx+b49at2n54v+I5I1nRAAL6QbkkAWHa378ITwZWaSpUwSOsyGZTbbdT1xI35m2qlYGOq1Qmse+PPObucEFPwPmGnSUMb8xA90kb2wmp4Jrg6ZWd4k39RAuMHnbdJPK7VImZI3J+BPaMejMNNi3zPSPwHy92LhvB9YNBiYJEXsNM9o9oYf4d4CzdUI60yaTkDzFBI9rTMASIPeO/TF77IgQBdpfgjwdUz9XqtFP6SpEgRBCLPtMbW6AyegO85HJU6FJaVJdNNBCrJMD3m5PqbnDHCOFU8rRSjSWEQR6serHuxNz+AAxKZsaWigs7nWUothJOEE48BxaFOTj3CcdiKlYjFVxvxCMuyKAHZuYqG5tMwCBF5IYb9MW84zHx+MyHY1aIr0wW8ommdKrU08upbFlYQJg/OMImLsvc3WmENL+9siDjXiao1J6SqgqFnp6jJS8+W6xNmAjUfYbSSCDal8PeLqpzKvmqxKJTqFRZQW0wqQABJvE9QMAtPxVTEjmEADoL9djYAfH98tfE1Em+r2mudWwBvv3BH1rb45rnzFwJB0XUbFEGkAjVFHG/HeYqtCFqSioHUqw1LChdJ0wtQTLX7xtjz9IfinzqtIZd9VPy5aJs2prEAwSAe1pMG5wL/AM4aRAImQARueY9JJPS84az3F6L/AE3JBgSN1ieu1z77es4WXykEOB1TWxR5gW8lYPxGpmq6DUELOSTTSmL+W8wIiTffqZxOocIrVqroMww07koh6kTZeXa59JwOeFamrOIQDEtab+w2x74N+CJrq5gd4EjpzEyfS18U6V4cBak0LALDRsm38MZhrHOki29NYPbmiG22xWpwystfyjXckkXC0xbQzjlK2Jtgs/kwEBNRAW4cxpfVuFvc8vxviqqCc6LH6Njv/QR874p0rhsVmjY1xNgHTp8vfJBWY4hSBFN2/oiyCY2EAsdPbSPU9sM/yjl9+sHr1H4g+73YpvE0rmHPdifz8QcVXmeuNTYGvGYkqSzujdlDQjX+W6APSJ+wb/Kfj64Q/GqJG4FvuaO30hb09MBuv1+3HCpHXF9kZ1KX2x/8Qi852k1k31SD85He3fBQy/6JQt9Fv+4bfO+M34RVmp0+z340hv8AVaG/sN7vaTb53xixDAzQLpRuzxtd4o4zmcdKkDYIO0Xi/T3b74brcUeJ1fU2A6jmv77/AD7YsqH6u7LVFRCYUiGW8bE9Z2/wjHjZHL6ApqrYlp1pMkAfCwwZY/WnLl23mE1nRWLN5RGkKD063kSDNvXAvxK+f6nlQ23/AKEm3rg3/WaABh6QB3516ADv2AHwwD56qjZ7kOpRpUFTPs0StiNzIj3jFT7XfNMw+505IIz+aWnWqaxImpaQL6/XphmnxzLrsT0vAvsSdjttHyBxB8WVIqVP+N4/xN+/A4a09fl/DDo4GyCytWLmMZAA5I1bxDl/++0HpsPjvPzOEVeM5Zt+kdG6+0duk/hgM1+v247X6/bhvY4+pWLtj+gRlT4rlwQQbgtHKx2sOnW374xcLTqCilRKpC1dbAaE5TqJswkm7N23xnNElmAEX7fIffjUNEZTL7xpcelidvlf4YTKOCO4StDP/uLeBv8AhTU8O5tRIzKLMSBQBvMbQZvaYxE4rwjNUhraujXAJFIAgSBAPTtAwWVspDtVluo0gc1zokf2es+7FZxvJeVl2EzLIZGwhoj3327AYWZHAWksY0uAIG/+fkhniL1KT0mdg4dCb0wIBNOQIN9gJtsbYcXxNUbMUY0Ko00jMKgUs+ptIGlBpqEEDoJmcR/GRhKG/wDRn/8Ant6fvnFHlM7TB1MWBgwO7dLi/wD7xYke4A7rc3DsDAQOq0LjvjBlzU0KnmUwkQDyamBuSJFQglT/AHYwrifi9zRoVaT6Wl1dCFMwE5iO0m0fW9MBQ49RBB5rReKmxEHr0Px7Y9bxJRvIaQDvr3B2n1HU/GMGZpjeh1ShBEMu2n1RvwTxS2mq9dV9nWChJY8wRU0XiW2+JMAjFzT47+2SkyhSwEnVbUV1aUMftLmOhsbYy9/GFMbM8CIibjrGoiDfb5elr4JzBqZlavkEqGaKiqSSSCon6KgTJM9PXGiOWY0KNaarLLDCLdYvWgtSx2GtWOx0ly1aUzOKjj2cq06tJRSNalU1KyqssrCDqI6rFotcm+2LylGwwK+J87nKi5qgmXimqEirqbnkdFEGQ14BMhCIPVb9ldrP+OeEsvmBUajpoMjmGdjoZYHLGmdQZgpIFgCTO+M6r0GRoMg/Oesg7EdZxp2RpM2mmyxqJKPKkM37TmOkRfy3EEsJvHNh7hXB2RmamDEeSNTvdqYDVJ0AFVAEiJBgRIYHGdpJRB2VZKahO5/O+HKNcyPfjUquXWpVSVnfmY6iRoJmGJ0m06ZNiLzvJbhNODyJ7abAHd0Bm2946n91u5gomTZTmA2Qn4JSc0m59vbf2H29cGvAdBeurOF1ad2A2Mncielt74Yy1DSywqgwJAgRewUCREbGbyN5MqqK+hvLUF4XSAoPL1KrzAn52LH6Ixikw3772XS7cJ3hlVdC70Hn/SvjlKRAU1kAXr5ic0721W2674q6dRamdJXmHTSZ2phbN1v1G+IOSFfUfNQhNLSWphbxywQoMzFu2rEtiwUkWPfY+zaSJMxv19+Fsg4rbGnoqml7M/IaNjkdBZ59EN8JoI2d5gDy9h/X09tVup3xcUeH0z9FZg9FjptI2mZ9Ym84n0aQ1AFRphotuJpbjqL2O8egXDHFsuq0HKqqmHuoHZiLiL/nsTuZ3WgdFzp5uM8v2vRVz5Gney31ESFgjrqm0x7U7Ha0RL/k2no9hf7wj/Z0d9V4v9L43xY1ifL2ABkBu8BuoILbbBpHUjS00fBPDVGojF1JMnq1t94I6D7MDLO2Ma+/dKQwGW65fVWZyKKJCqLpJC8wH7TURN5t1vF9745RyiNJj2YJInU0AHeNvjMTeIZ8M0f1fVpOqJmW+vHeJ36YezHhDL66YCG5b63QSIv6+mM5x0dbLSMC8fuV5kqINNSiq1jqJRSdU3mQY6R0iO+Hv1c/1Y/6a/5cDtPwjlzVYaDEKQOaRq+M/b9+GqfhKgabtoMgvB5rQLdY6450uV7y7O4Wt0bHMaG5Qa8ET+S39Wv/AE0/y4pq+nW2iNILaO21xP1Y279YF8Q38JUNFM6NygJ5r6lJPX7sev4Qy/mqNBjSTHNNje0z0PX7sPw8rIbsl19UmeB0tVQ32T6ZZXe6owl9U376bm4c3kfwhleF09Q5E+j0H1vlG8H5evlDwnQ1VOU2MC72tN72+M/ZiM3hij+r69J1QDPN9eO8bE9MazjWLN2F5O6Q2RpBjyqPYtAmSogEdt4GxH9rVh6jkKXlgwn0Ngse1V9k9bgRFp9n6GJnh+nooqqrMLJ9qRfchT131bGRaZhHCKAJrWDDV7xc1NzJ+fWO2NpcCNPfksBGU+/qqvjmWpLRUgL/AEg6L0I7db39Z6yBLK/6JQ3/ANp7t229bX+GLSrlo0aEWdLWAEb0xA+tbYdTaDOnDapIIABUExN+qnYkRJN72kbzBzTQmXQGltw+LELS0i9b39NOqugqM/mrUUg7AOk3ETJa1rwb9IxWcbpJTy7L5isWZCACvRuwM7T6W3xX56jVIU001GW1xTDkGdiCp0jftJ1D6Ix5k8vV0nzECtqXRNMIWsZBAUSJ03/tHfpl4Vv4f1W1vdhGIsV0vXdUnjL+iy+/sNv/APj29P3k4As1VJaFuR6T+euNZrZYnQCBAiPkYhbjfpP4GsrcAB1ciLdbAAD+jokiR69PU3xqjh4fikS4/PHwwK9fv0WZujrEiPfGPAxJ9ew9/pjSMzw1Eq0/2YPs2hRJmt9Ig9t9zA7ziVxagnlK1QwoYEEEywAcEEMToJZSkA7oxkjSDpvSysIk6BVvgfwPTYmrmCKhVgq0VIKloDc7jla0ygkQDPbB/wAPzjms6lCtOmAimRoGkCQo3i6820ACB1COHcbYU1CAIBJhZALdSxBupMkhSBB2xP4hx16oK+ZKseqgWPoPcN53OEOxjGjnopVo5bPUwYLoD2LKPsJx7jOq2Z1GXVyxibeg7icdiu2u/iqoI4rfpCpLBUalOwJIbp6RBkxfofdi1/nrRNJnphqjKFJQFQ14tLEAm/T17YxV6kLamwW+o321AbGzRcDSJ0iell0cyd16n3DpBjp79t8U6eVpV0EdDiNJM7rpKp1gearyS9So2lgjC8BSwIAIsgiSCPczm/OqORJIWmtnCgqpquGFXvDK5b6qNa0EN/Xn0+WqgEmzRddh0E7WA6E29L7hGaUB2aqFcldTFqNyNRYgO4lSWgiLjWLarWyQv3VUToBqovHMqj6JEwSWJEAnSTKL/s0LayRvOnYHTifX8LZcPTUU4lmnmN4We9th8hj2rXpKVYOCt78rIvIQBqps08xFywbSo7aiocWpcv7ZLBPppv5iTpg2WNUhoMRYc5wvERl77a5aIJhEzKWJNHwnlzVceWYASBqNtU+t4/PXDC+FMv5DN5e2qDJgQ0ARPr+b4cXjFEBtVZBUncOBaf2ekkxpAiZ66pm8vZbjNDzlFStR0ENpAdNOrc6wTfpHTf1lBw8gF5ytQxTSB3N69lIqeDcsDTApRqaDc35Z7+v5vhaeEsv5pHln2A0ajMkgbz2OJXFeN5by7V6OvUujRUpSDIgkgwF2mfTpOI38s0Z5q9LbpUAG95vq7RPrHWRjike3NmI8DuidiGtcW5QdtRsk0/CuX01Do9kuAdRsFAgb/mMRuI+GaC5dWCQYUzqN5BJ698SKfGaem1elBFXTqqD2SaWnXDSW0z6xvfVhPGOLp5bjzRBUaNRA1Qp9kiEcCVHLNyQDGkYLgPB/UUkYtrv2K3rZQ6Lhja6lKoAEGJYqBAtvvA9gFsQ/DuYHlU9LCWVWqQNUFqSNdRcSWbaAPioxn9Ro0wdJLKNQsRJAmbRHvxe8Ky4r1dAptUCqBSCy2yXClWMCFm0WY9d9LXiRtlv5/H9o8TgnYVwaH3fpt6otqEihpjlhPgC9aWJ3MaAY9L7Nj1825ZT7RWSOUWm0yBF9r9sdl/0eMR/RU6Yi2t2m0xypqH29duxNR8D5IKB+rqQABJL3gRNmicOETXD9AHv56LFmc0/rJ9+daoV/X6w50pmo5MMArHQFjSNK7XLCf7Hrhlc7mQpUZZoMyPLrdd77jBl/MbIdcqne5f8AzYTS8F8MZmVaFFmX2gGaR0uNVr4VLhQXWCBfJa4MWGMDXMzEc7P9oSTOVyIqUWpqg1BirjSVHL7dm7R6ybA4d/XKhZWI0tBHs97xBECd73wWHwLw4D/VqYPvf/NhtvB2R/3dfm/+bDI8MGtogHxpImxGd+ZvdFbAn+/shvKV2mpaZIOrSDJgyIHba0T6EGWqjgUgrwtPQ0zAgga1lzGo6uqwOsEMpD2b/R+FLGlTpssnSNbBgLkCCNJifrC8nrYV8Q5AZWCtB6b3ghYOkkgkNMdCbHc/HFOa0EWz6e/NAA8iw/67fX0V7wCgzUgRqHtXVXIMO31AYPSLdTKljiBlPD1KpmK2tCTawJBmEXuI3NukxgSqtFV11alBlbghQb6RBIgbW7YIPDfEwqMDUl9Q5Z1PpBYnSokkgARIK2E9MIkJktg0pbjh+zRicnMHaVXXX8KcnhWgUqHS3KagB1NYKBFp93yx5W8KUdFMkNzMgMu8HUCT174kVeNoCwWtS3qRLrE6ROuDBv8AZGqW1DDScdoQgFdJG4aoLEDm1AtEztHwwoQSfzSximF1ZNveiTV8H0DVClXPIWgu5M6iD16xhFHwjRAqwHBUuAQziIBIm/vHxOJvDeN0C9TzK9HXyxqqU9Om9hqNjMTN9+kYTxLjVDWnl16Oohy0VE0Fbb6TBb3X26TgOHLnyZj51p80fHZkz5RvVc9+igHwxRWlTYBxJS+twLztB6RhdTwtQFULpeChJXW99Jjv2A+Q7DCq3GaOlh5yageWHX2reXpg6QAd5t7U9ZWnF6JYTWpbidLpP9DS9nWY06tW99+sjBmCQfvQHFMusm/vVVlHhVOnm2s8CRZiX3NgWMXGqQegJBkCXPE6N+re910x7JEEcqm6KAFXSb6ki5VmaUmZp1HSHX2RLoFYCDVNyeXYpclVBgiwAKfECJUy7KKq2ZYAai2kSQVGmoSZnUSfpazbVA2MbUeUnXVYJXZ35w2h5IQy9crNzvMxeRf3n4fecTqDuahRdMzElZHYGSLD1tI95wxRRzyKuoBgNidR1QACLrK9jJ79iPh3CFqKXYlLFQdKySAqkqWGmfa67kza+E8MFRFPC+BKaSF69QMRJEqIkzEETj3DNB6dJQiZtaSjamQraZvGobi9vSMdjYMtcvmloD4lxmvnKQphQVy6tOjVcJ5a6yetmtEWJ+NI4WmzCSeUHvDQuoH3QwG24naMad4l4A1PIrTCBkV3ZxRAp6hpZqat1CatMmdkXrcZjXYO7aaY09qZYqt4WGYyRdYLTc7YCRtbpgK8y2bIMkEiCL7EWBgx7xPr8MXHEuICsdYkaixK2hQYKgEb7mfWcVGRyTVWFNF1MwaJgatILRqPcDbrEDEp8m9LlcaTO3uj89u2MkophXU+Ei8S3yP2SqFcAA04NQE6wZ21CLkEbbx3EzGLzh3FgD5YVAyg3c2JXcAxckyBJXpcdRyhV0M1gZHYb3jfpc4l8Poo3tVRyiI0N9RmJYiwBIVZn6U2jFtOYCkWOBimcN71VxmfMekHcKgL6VVkKEGAZKgk7RuO4E9EcMdJHmvpGxsDdQSpAAmA0N8PWRDTPsdNOqQUBN13uAJJYEhVK7AAWO8ziyocLnLCqhDMytyFgo+lCgNBLQha0iI6kAnWui5hN6lXtXyhSvzkzpI0rN2JZ2WfMJBEaf7ckXmRwfOLzgURUBJJXTqiAsgMwkDmuSBHRrXq8rRRUC1dYKMy6mcDRGhiQCLFhMqAYhd5IwTcPz603SoqlqhZQvlAaWUoobv5g5GIMggsfSSAJNql5w/wo1RCQacjughgRqWHUkgQ15Un1E2EvFfDamTZnqKo1020AXlghVvZWRbR7UXnoRjVOEeJPMBVqJo9AGIuRchRAJiew+3FR+kLhpr5KppUMaf7QA6dlB1b9lJPrpjDeE0tJTGSOLgL5rEgmqkJ7Y2H9G+QFPK+ZpKmsZvPsiy7+pb7MZIBC/DG68If/R6P/Kpf+NcZ8ELcSu78cFMYrQVfXDiZo4g68IrZtUEswUd2IA+Zx06XmLVjUqYCfC3G9eezJ8nR5vNr1TOgwBEdQS3wwrjPiukRoWsgGxIYSfQQbDA7l+M0Q8rVVSNjO0ev53wJy80wBy1f9cBEEThiq69MD3DfE9GoADVp6v8AjWD9tj6YtdfXBABAbG6lLmI7YpvFWR8/LVFAOoDWoE+0kkbbzcfHE/VjzViFtilA6jawNEA1ECL/AGCw39MWHBHatSWmqgkM5jqV1am3Gm9xEzhHEz+2rf8ANqf95wTeDsmtLK1cxUpI4LaV1QLKzaiTBO7EAReCNjjkRDM8gr1HxHuYVteC9z6tTSQiBiJVdIZiY1SNNgADc32tvGInDvE7UWfVTWoGCypkaPagiASJLAG/TuZwrOeInqPqV1QKAokxId9pJY6Tpklb+ztiLFIlnUeY2+0JqsyKZ0x6ATN4uZDwKPcK8455dulNxp1oqAFFIK+liF1Ix5wJsOjCSpIuLTYR4zXZnYkCSx23Pae5gj78WedNRqUAQQWXSFBJICsxO5Bum+0iNjiiakT3PbrsJsPQfdgteaFWHB6tWm2oaVkFJfYR/ZBvBXfoeuLGh40gDXTSSPo/ERB6zB36YGmzA2I2iYJm28fm2PGyjbgHYMPcSADfe5X54hbaY1xCIq1bmPmwKY2ABM7AXEEbi89YvseRuQ+8dt/iQPjiuyWbDLTWJKm5+ZA/PbE0U2ZSqe0WAHxMb9PfjO894BdvDsIwsj73CseHZ4Uyjlh05EFwRBFrACTEW2MdcXFTxKWIHlgoIJFiJSCrGbyTFyLyRim4NVCuyllpTTKy62IYEqzTJDcyttyhR6xZ8N8P/rFPUrkKQVLaW5wNoAI08onu2qbzh9O2auASnFqU2APmhbCwbQBAgQmowPjJ3OPcIz9CgjlVrqAAsDykb6IPtGkS3vnHYmQ8z9VEeZ/jSsjNTNKpQGqnVdjC0uUEsxYgOvMogC5O+8Y9xNqiEUi3IV8yUNjJMe4WkBoInbpgybwNnCGeotFmh2CzMsSSIU8iWKjvCAG2BrxDxCnrOksKjqvmlyGhgIZVKrp03IBHQWgGMNkJI1UATfCMzQEEI5e8lW2XSUjmPUkkyJ2vhPFuLtmarVHMmSLqoMDYEL0HS59+IWXd6QNWnCA+kjlI79z/AAw1SrFpJ3nfvAUD7AMY5T3Tqu58LFTN0HPz2XOb9B7+223XfDNBeaea3QAx9m0XM49zJ/P53w1l1EXMm0W/edtsSMd1K+LH/Ueil06zCx62gH12MG2JuV480qNUKsQvTlBmDEgnU1x9Ym1sVD1DJG9j6dY/cPnj3ezWHff4zgttVyyr/M8aWtW1MNKEqGIi0DSxDWljBN95E4PfA/FaaIVCaVZ/aMCDBXoI3U2kdYm+MnUBAdN4M80SZAFwJtIPXeMXHBs7DwASCQBeNoIM/RMjcbHBB+U5kPJblmaKupV1DKdwRIxE400ZWv8A8mr/AONsDPBPE1QErVUsNWkER0EWm26m2ob2xY8Y8QUmo1qclWNCseYafoMNMndjMgCbA43B4c2wgZ+sBZETy/DG48IP+j0f+VS/8a4wtjy/DG5cL/oKP/Kp/wDYuMOB3cvTfHj3Wev4UtsYx4o8H56lU1VannK5MVdRmYJhgeYGAdpHrjWs7xehR/patNPRmAP+GZPwGM/8Z+KqeY0pTcCmpmTPMdpiLAAn546JAK8y3MNkFtwYqupnB9Pn0O/s7euFZjKmDIgSLlQPpWvHaDPa+JRehF6gnDPm0ZvUt6mfswGUdQmi/FRX4JUEaGBN9iRsO4xof6OPC+coEVq1XTSZDFHVqLSOVmjlWBcXJ92AnzqNocT+fTGkeHPG2XamiVaio6qFkmA0AAGTsdsEAN7QHMi2ceTivzHHKCLqNRSIJGkhpA7FZH59MC9HxjVNReanoY7gbD7wY7zfeRiOka1LykoJ4if21b/m1P8AvONA8H0g+RQTEO5J91VmAE2E946fLOs3V1VKrd6jn5sTgi4Bxc0qAUAmS4O5+k3ToBMk/HpjkxyBkhPVeq+KC8KzzH2KN62SyyUyHCKBJ1GNV5ltRkyRad7xgKo1lOYJqN9OVYCClwylW9rYWMz8b4kcQ4wGUR7Qt1gXgAR8CfhgdrU9Tm5YmSDYbHkAP0YAA7e7DJZw6sulLzQbSj+IM+seXTA0oSNdtTmFBY6bMZWdXr7sUKmXUHaQD84P2Yua3ByJ1AiL2B633tAjTcT1xU5vKaH0kExBMnv7sE1+ZSlFrvJMY8XDjUb+8/jhVFbkRuD8wJ/dhlqwFJ4esEe8f/briyDGGKmCDMzHfY98V+Vtp6XH78TOje8fx+ycZH/rXpIP+CfI/lJDEgiTG/xE3HzPzxP4Hxh6LQSSjKUbeApnaD0JmOv2iFl05SqmYjlHpb8DPrhIAU2jmifWx7e/phgJabC84RaPspwzJlFOuiZEyz0lJm91ZZHxx2M/qIk3e/XlGOw3j/8AVDkKOvGX6Q5aplqJGkxTLiQwM3A5rgxGwkHqDgCY1GJ2J22F9oAkQosNo3wUcB4s3P51KiTEKCmoAErLC9jNJBvssRE4F6KvbmVd2BkWgFiY9wwLnl266DcMyj4f0VHfNvGliYg26DebbA7fPD9Gdm3E/cMN1cxTYMRExaB0gAmTfofniTW9rvv6fZgJRQpavhgqf5/hRM20D8+uGUQtJLcxvfuTJn8cShGoahItb4j+OEVxeCIj74Hx/wDeLj/SlfE/98+SQ1F9B7Df3TuPz0w/l8k7FFBBYkQDBi/foB/6nEY5og9fToBbbfCv15bWG/Sfn8jGDIK5wrmrvLcMqlSq8pOrRqUkvpDAoFvpYxaeunbD3BuGuFYGmjNA5aogkzBVYIJtfsZ36Yf4LxqqhkkkGIkta1j3Fu31Zvi8ytPKVqhq1GC1JDEahE6VUj1ErN/rYzPcRdrUyEOAyqv4hwBxQLClTpiFujmRqdR7LdZIt0x2c8BlVqP51aVVzdh0BMbbWwQ8XzqVKLrTOth5Z5byBVQ27mFPynCs/wCITUpVEGXry6OolNiykDr64dhpC5pLtNUE8OR1NJKzZlIBHbV9lvjjSMp4gzbUaYSmNOlVDDTJhdIHM8gyOwvGM4zUhmkFTzWYQRJJuMXmYzFfJBDqqVkeiamhnkJBpxpnYAuLDsOkysNeS7IaXZxbm8GHOL0/ATfH/DLnXWqjMISdTF1GliTc7CCSfXFAvD6PZifh+Ixf5tSKq0lEhtTEsakDSuoMFOwIJiBscV1etVpy2hCAzLM7kE9xbaYP346TIjGO+bXn3ubIe7p8/sowyVMf7M/P8xjz9Xpz7B+7v1+I+WFPxWqZ5V69V6f3b48PEKo6L819T9X0wdtQZfFNvkKf1CPt7+ojpiK3DkJ5dSmY6fuxNPGKv1R81+zlxLygqF0VkRdas6ltiAJHQb7YltUyHkUxQH6uLFjMe13HQG0+10vcYt6FcIgvveRO8X9Bt07fDEJc7+sZYu1NtYK0kAJg6iLASZbmNovA3xM4bwurUqhEqVaLqpkqSrAgkRNj2xkliJIBKPQaqo1Xb/i/fiVkPDj5gFtbCymFMC5e8fDESqCGcEkkOQSesHc4KPD+eegkNl67SqXWnIsDO5HfCYNHFd34oTwowFV0uFnLVtLuzA09XNBM6ytjE9J/HbDmZQK06gw7j5gEWi++HfEObepWSp5VSmoTR+0QCSGZrXvY7Yqa+buTA7fZhUzLkXCAXmaDVG1FjpiDBMRboTef3T0w1XyiLy+1F57/AFRG+1onp0O8TN5+DpER2mPz7sQ1rwZHynqe32/LDmRmlVBPmmR6Gxg/Db5/YceAQw3uR9tj+GG2zh9PX+BOLFKY0KSAGEn/APZJ627YbVKUo6bj4Yks1j7xjuIUgHEEXB29Db7/ALMSuIZumVby1AJafYGwXYR0mTGMrtXhd+N5bg6q7DvTdMcNzJSoGYMGieXTq6gQW26TiFVrFmYqDpBIEwLdIi02G2HGzTSzdfL6AD6Z7egwvOcLqfq9OuxXTVdkBuGBBMyOosevXGjLS4gbbd9lHWu3p9mOw3TpOR7M+sm/yGPcVSUjYcbanklcMzqjLRGsW9hm1XMgDSAItf3RR8M4cpKu1bRTBNwpMWMCZ67E9PXfFvn/AA3Wr5cUg9NFDl4ZWmZInlBG1+vtHEHi/CDSpAapYEHYiQAVYme5bvscMMUbby6LbHO6g0jnqeoqqVLncoFarpYOqkrqi8A2M+v44uqvhqu2lqNGu6FZ1FGOq5uCFiIj8TiBwfj5o1hUYFwuqRJvIK7sbm4Pw+I0fL8Qq1VR1UQwUga/rCVsOsHbGd4cRqnxT8GXMANLCznOcCzCGXo1UAi7U2A3HUiBiLmaTs1QlV7DTAtEKYXcwJPcyTc40PinF6qAlxCoCTpdTIsdjviso8a5iQtFgUo3NaD7VXeaUA3uOgAuehNsCgk4iTjPznRZ7XpFbRJt7h12w9Ry0LqcWFx8/wCBt6YtUXz2JdgDYACD7KhZm2+nt1wriGRXymAqGYtaxjdd7G3b+BcQXSQInVagUM4WAiYAAkD0NrfHEhOINIUmVBBMAdiIJj4kYIP0fZ9KeYofrDMmXpCpAUVOZ2DLc05bUS0yYELHQDDPjPjdKpxCpVonzKXIqhpNhTUMDrBa7a+ojocWQN1Ya7NlUVdelSwglQ0GQCLX9esGeh64tv5EplA0AIoZibbMARPyO+KPOccLPI0BAqqFIDaAAAApdTp7xt2wc+Hgy0EqQNUFwi6RYyygDpY7bC46YAhFeuqz3MVNRJnebTsOg+AtiVxHO1PLBbVVJpmmuoqQqQrMyhEUrGlYJJjrjSD4tLCBTZgYiBtM+nob+mIDZ2m+ZhqAJZYLOotYgi4MEiBsJEb4FgyrficSJw0BtV4/+Kiq8fFSplnqUV000VWVfpeYildRfr1FvXoMQuJ5il5BK61fzqh0EwFpGwUt9ZSwED17WsaviPVm/K/V6bh8wqsNCyYYqsuxgwNrCLXiZJ/FeWpZjJ1Ka0whA5z5YV+VlqBdY1a5hhOwJtbDmhw5rIXtFHLqs2rUCKVOoC5FTzBqLDmKNBFjuRuL+113NVlONeYxEFbFp19hcXjeT8zgiyXB/LbylquqsdIDkaUNRacksQFAuJMD2fTFtmf0Z5bJKa9HiNOsyiNChAxViASOdpido2nBuqyrbLQbtrvp4+SGM5S0KjDVDAaiWGnU07HvpEwdpv6u8T4iaATlhlptTjVcE6gzR9EyrW6FRgs8GVqI1UHIYuQTKzA8t7ixkyCDG1+2Gv0pZRfJpBKdPUz1GLW1fRLQQBEkye8fOmuN0qlIrlpeqCqXHopAozBw8n2Y1AKdcxJPKo+eJXAuIVWZmV6gqCAShTYzzHWjT67dMVdHhn7M6gAwMiDcyQDqBNwJtEbmZ6EfgWhTplnKs1Q2G3KBpY8szJJWDPT340uyCKxusLbL6VTpJk3MsST8fTFxw7KCqPMN2QwZMzcRM+hAv2OD1/FFdQBpcCJkmbDfdtoGI9biBzPPUXTFgxIMidpJNpHznHMDasrsT4vjMDMtV4rNOIVFpsyr9EAfG5PeN4+BxXLnoBPrb7P4/LDvEMk61KitA53Ell2JMTcDqD03PuwnJ5MCorcrAESgYNIWCRy6vnEXxpyBcuiSlV86jLpO8RsCYt/7nENMtIifpRF7GN4j4fH34m1uHlSdJZgAJPluOgBkkCADN56Ys0yNGJWpIWCSwFyLmwNht8I3wJcGBFwXWQo6+Hl8g1krKXUA6eaTNrNtYyLgAi83Aw3TY2nuY26lD9uLLMZ0L5paKrVFaZOggn/aDSCGifZt8ekJeIjzEY01AASVBN4iWuLT29cFmzCwqMZG6VR4ZmKxDJRqOLiUR29bkAxiTW8NZpFLVMvXVBJZjSqAAQbzFvfgs4Hxl2VDSUaSCACyr7+VdvZOLf8AlCuoZio5Rtr9CfuwgjvWt7MUWw8IDe/qsoqUwzP5UEeXeD673/dgiIVuG5RSuuKtYlbfWqd4HXvis474g/WKxqquj9mqgdwCxm0RJY4rqedqNTWmzSiklFkwJJkxtfDhd6rO1lsJHv3av1OXUQzBCN18tjHxUwfhjsU9BBp2O5+847BUl0FptSYtOKDjNNolvZvM9iCOnvGCd6Y9cRKygfW/xHFkIc3RB/gjgYfNK1RVZVBchhrExA5QDPMQb2t7p1QZo7ahA/8Ajf5adN/ngToOoaV1Ke4Zh9uJa5huj1P8ROEuTLsk0rTiFdmHtIQZ/wBkb/4hf3dcZJ4gyTJmKqJ7JIIA2AMMAB0gGIi3TB/mHJ9p6n+KP3YramTokywYnuSD9pGIDRQkIDo1GVouJGHndmMLudXbrvvgxbhGWNyh+IX8MSMrwSgDKpB7gL+4YqgTaIOIFIb8McLdqw1kIlMq9xOrmnSGEgG2LZ/Bc1XZa40sTAIMgEzEiJjbBFSyC9/mBiSMiBfUAPcMN0Iooc7g7ON0LD9H9M3ar7zsPXpgr8+mCAtWnpG0N7hsLDYfnZsV0QzqLR2UH7yAfnjv12kxsp93lJ/mwLx0VA9UE5fPMnFEphkZfO7grpYlgCSoIK6yJ6Eb4P63DQ9ZWRUWASdBXTPKJIvf3dsDtTw3T/XP1lHKt9XSsTp0lrHcj7Ti8XLsbmoTHp/HBOLXVSjQWr2j4Koip5sgOW1ncidWraQBcdMWtTIUypVmBBBHzEWg+uK0pG7n5H8ceNA3c/n44leKmZXGVpBFABFgBOm5jqYOHTWPcf4T/mwP+ep2qN8m/HHnnD6zfIj72wJZ4q83guznA6rVlZcxyBmIXy15JDmZDS0s0d+aemKHxnkXQU9VXWCKloHLekJsJm4t6YIBUX+sP5/vYYrZOmd2/PzxYYAbTjinlmTSvIfekJVuAD9SOZ5J9FOqPNCGTsbifdbFl4QyOmvmGYKwDsOaynQ7rGm3WTvGwi2Lc5CmRGq3uJ/+2Oo5ZVPJUIPu/jgye7SSXFxHgK2CEfH3G6i5oINCqtMWpxBkkm95NhbpHTBJwZglCmGq02IE2JgkktuItBxV8f8AC1PMODUrMGAiyjaZ/H54IlqJTQALZRAhFgDp9lrjAPLS0ADVC1pskoV8R+F0zFbzEqL7KqY6kTc2jYgf3cQ8l4UVAfMbSQLMsMTtI0uyAbbzgtzGYpPG478qwfl+b4bbJ0T1B+A/fiC6Fog/LYAGqzetSqGoUAUwSARAkA73MD5/HDIzMEhtwSOnTpjRqmUojv8AADFdV4TlSSTTknrC/hinZTuo1xApBFIs8xcXHT474ncM4cz1qasOUsJnsDqNh6CMFCcLyw2Vh7oH7serkaIIIDA/8Q/DF30QnU2Ub8Fm4UqoAAAFPa420rYYtDXaPbPpCHf3FPtn4YC8lWYTpq1B/en7xiU2ac71ah/vkfdGACJDXj/w+Rmg1ONNRQdwvMDDckACeXb1mMCtKgSSEGqDFveYPuwfZ6srEayWjbWxP3nDOVFJTIRV9wI+44MI2yZWlte/YQzlcjU0jl79R3OOwaDND8s3447BUUvMFY1GOIVcgbjHY7FuQBRae8xHxJ/hiRqx2Owhyc0JFRsIWjO7fASMdjsUrcnEysHphdSuqWJJPYfxx2OwbRZQHZIPEm+iI+38/LCFZnImSek48x2HVSXdqbSyX1r+gw8yxsMeY7CnG0bQkKpmb/PEukTjsdiNRFORhk0e8H4Y7HYO0ukgUDPQfPHvkONiPtx2OxFFy5czNvhjx6bA7T8ce47FqFc9G22GtMdBjsdiHZQJiqsnbClaMdjsJpNSKtNW3X4ix/jiFVyR+jf5T+GOx2CBISyFE/WCPUev5nCTWQ9CPdf7/wCOOx2GFoKFeLTkSDbHmn1H5+GOx2FIlJpOO4+WHvOHf7Me47ERclCr1L+19/4YWj/2vz8seY7DAgKcD/2vsOOx2OwaB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66" name="Picture 10" descr="http://www.ticketmomma.com/images/epcot-china.jpg"/>
          <p:cNvPicPr>
            <a:picLocks noChangeAspect="1" noChangeArrowheads="1"/>
          </p:cNvPicPr>
          <p:nvPr/>
        </p:nvPicPr>
        <p:blipFill>
          <a:blip r:embed="rId3" cstate="print"/>
          <a:srcRect/>
          <a:stretch>
            <a:fillRect/>
          </a:stretch>
        </p:blipFill>
        <p:spPr bwMode="auto">
          <a:xfrm>
            <a:off x="5146100" y="2438400"/>
            <a:ext cx="3997900" cy="2667000"/>
          </a:xfrm>
          <a:prstGeom prst="rect">
            <a:avLst/>
          </a:prstGeom>
          <a:noFill/>
        </p:spPr>
      </p:pic>
      <p:sp>
        <p:nvSpPr>
          <p:cNvPr id="9" name="TextBox 8"/>
          <p:cNvSpPr txBox="1"/>
          <p:nvPr/>
        </p:nvSpPr>
        <p:spPr>
          <a:xfrm>
            <a:off x="2971800" y="6400800"/>
            <a:ext cx="5334000" cy="646331"/>
          </a:xfrm>
          <a:prstGeom prst="rect">
            <a:avLst/>
          </a:prstGeom>
          <a:noFill/>
        </p:spPr>
        <p:txBody>
          <a:bodyPr wrap="square" rtlCol="0">
            <a:spAutoFit/>
          </a:bodyPr>
          <a:lstStyle/>
          <a:p>
            <a:r>
              <a:rPr lang="en-US" dirty="0" smtClean="0">
                <a:hlinkClick r:id="rId4"/>
              </a:rPr>
              <a:t>http://www.youtube.com/watch?v=RsUE-ZtcUFg</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86</TotalTime>
  <Words>247</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Concourse</vt:lpstr>
      <vt:lpstr>Terracotta Warriors</vt:lpstr>
      <vt:lpstr>When/Who </vt:lpstr>
      <vt:lpstr>Why they were built</vt:lpstr>
      <vt:lpstr>Where they are today/When they were discovered.</vt:lpstr>
      <vt:lpstr>Random Fact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Terracotta Warriors</dc:title>
  <dc:creator>Guest</dc:creator>
  <cp:lastModifiedBy>King, Jenak</cp:lastModifiedBy>
  <cp:revision>10</cp:revision>
  <dcterms:created xsi:type="dcterms:W3CDTF">2013-03-11T22:30:33Z</dcterms:created>
  <dcterms:modified xsi:type="dcterms:W3CDTF">2013-03-13T18:47:58Z</dcterms:modified>
</cp:coreProperties>
</file>