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0135010-7601-4D74-B5D2-B70399108C89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942FCD-EE43-4753-A195-87877E4F98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Gugun_panorama-2005-1.jpg" TargetMode="External"/><Relationship Id="rId2" Type="http://schemas.openxmlformats.org/officeDocument/2006/relationships/hyperlink" Target="http://hua.umf.maine.edu/Chinese/Language/Sound7b/7415jz.wa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//upload.wikimedia.org/wikipedia/commons/4/4a/MeridianGate.jpg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Verbotene-Stadt150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//upload.wikimedia.org/wikipedia/commons/7/76/Forbidden_city_map_wp_1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starbucks&amp;source=images&amp;cd=&amp;cad=rja&amp;docid=eKppQhW8IIcl0M&amp;tbnid=uu_r-Mg0b9j3-M:&amp;ved=0CAUQjRw&amp;url=http://thenextweb.com/2010/01/11/starbucks-formula-social-media-success/&amp;ei=67k2UZDYMcmjrQG1roE4&amp;bvm=bv.43287494,d.aWM&amp;psig=AFQjCNHtuYYKOYKlX0Sk9slu-SJsFmXKjg&amp;ust=136262743260484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Forbidden City </a:t>
            </a:r>
            <a:br>
              <a:rPr lang="en-US" dirty="0" smtClean="0"/>
            </a:br>
            <a:r>
              <a:rPr lang="en-US" sz="3200" dirty="0" smtClean="0"/>
              <a:t>(</a:t>
            </a:r>
            <a:r>
              <a:rPr lang="zh-CN" altLang="en-US" sz="3200" dirty="0" smtClean="0">
                <a:hlinkClick r:id="rId2"/>
              </a:rPr>
              <a:t>紫禁城</a:t>
            </a:r>
            <a:r>
              <a:rPr lang="en-US" altLang="zh-CN" sz="3200" dirty="0" smtClean="0"/>
              <a:t> </a:t>
            </a:r>
            <a:r>
              <a:rPr lang="en-US" sz="3200" dirty="0" err="1" smtClean="0"/>
              <a:t>Zǐjìnchéng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>or</a:t>
            </a:r>
            <a:br>
              <a:rPr lang="en-US" sz="3200" dirty="0" smtClean="0"/>
            </a:br>
            <a:r>
              <a:rPr lang="en-US" sz="3200" dirty="0" smtClean="0"/>
              <a:t>(</a:t>
            </a:r>
            <a:r>
              <a:rPr lang="en-US" sz="3200" dirty="0" err="1" smtClean="0">
                <a:solidFill>
                  <a:srgbClr val="00B0F0"/>
                </a:solidFill>
              </a:rPr>
              <a:t>故宫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/>
              <a:t>Gùgōng</a:t>
            </a:r>
            <a:r>
              <a:rPr lang="en-US" sz="3200" dirty="0" smtClean="0"/>
              <a:t>)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Dong</a:t>
            </a:r>
            <a:endParaRPr lang="en-US" dirty="0"/>
          </a:p>
        </p:txBody>
      </p:sp>
      <p:pic>
        <p:nvPicPr>
          <p:cNvPr id="26626" name="Picture 2" descr="http://upload.wikimedia.org/wikipedia/commons/thumb/b/b9/Gugun_panorama-2005-1.jpg/680px-Gugun_panorama-2005-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267200"/>
            <a:ext cx="6477000" cy="1514475"/>
          </a:xfrm>
          <a:prstGeom prst="rect">
            <a:avLst/>
          </a:prstGeom>
          <a:noFill/>
        </p:spPr>
      </p:pic>
      <p:pic>
        <p:nvPicPr>
          <p:cNvPr id="26628" name="Picture 4" descr="File:MeridianGat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981200"/>
            <a:ext cx="23622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Forbidden City was the Chinese imperial palace from the Ming Dynasty to the Qing Dynasty.  </a:t>
            </a:r>
          </a:p>
          <a:p>
            <a:r>
              <a:rPr lang="en-US" dirty="0" smtClean="0"/>
              <a:t>It served as the emperors home for 500 years, as well as the ceremonial and political center.</a:t>
            </a:r>
          </a:p>
          <a:p>
            <a:r>
              <a:rPr lang="en-US" dirty="0" smtClean="0"/>
              <a:t>It was built in 1406 to 1420.  </a:t>
            </a:r>
          </a:p>
          <a:p>
            <a:r>
              <a:rPr lang="en-US" dirty="0" smtClean="0"/>
              <a:t>Literally Translate it means “Purple Forbidden City”</a:t>
            </a:r>
            <a:endParaRPr lang="en-US" dirty="0"/>
          </a:p>
        </p:txBody>
      </p:sp>
      <p:pic>
        <p:nvPicPr>
          <p:cNvPr id="2050" name="Picture 2" descr="http://upload.wikimedia.org/wikipedia/commons/thumb/6/6e/Verbotene-Stadt1500.jpg/119px-Verbotene-Stadt15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962400"/>
            <a:ext cx="1666875" cy="2507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A- Meridian Gate</a:t>
            </a:r>
          </a:p>
          <a:p>
            <a:r>
              <a:rPr lang="en-US" dirty="0" smtClean="0"/>
              <a:t>B- Gate of Divine Might</a:t>
            </a:r>
          </a:p>
          <a:p>
            <a:r>
              <a:rPr lang="en-US" dirty="0" smtClean="0"/>
              <a:t>C- West Glorious Gate</a:t>
            </a:r>
          </a:p>
          <a:p>
            <a:r>
              <a:rPr lang="en-US" dirty="0" smtClean="0"/>
              <a:t>D- East Glorious Gate</a:t>
            </a:r>
          </a:p>
          <a:p>
            <a:r>
              <a:rPr lang="en-US" dirty="0" smtClean="0"/>
              <a:t>E- Corner Towers</a:t>
            </a:r>
          </a:p>
          <a:p>
            <a:r>
              <a:rPr lang="en-US" dirty="0" smtClean="0"/>
              <a:t>F- Gate of Supreme Harmony</a:t>
            </a:r>
          </a:p>
          <a:p>
            <a:r>
              <a:rPr lang="en-US" dirty="0" smtClean="0"/>
              <a:t>G- Hall of Supreme Harmony</a:t>
            </a:r>
          </a:p>
          <a:p>
            <a:r>
              <a:rPr lang="en-US" dirty="0" smtClean="0"/>
              <a:t>H- Hall of Military of Eminence</a:t>
            </a:r>
          </a:p>
          <a:p>
            <a:r>
              <a:rPr lang="en-US" dirty="0" smtClean="0"/>
              <a:t>J- Hall of Literary Glory</a:t>
            </a:r>
          </a:p>
          <a:p>
            <a:r>
              <a:rPr lang="en-US" dirty="0" smtClean="0"/>
              <a:t>K- Southern Three Places</a:t>
            </a:r>
          </a:p>
          <a:p>
            <a:r>
              <a:rPr lang="en-US" dirty="0" smtClean="0"/>
              <a:t>L- Palace of Heavenly Purity</a:t>
            </a:r>
          </a:p>
          <a:p>
            <a:r>
              <a:rPr lang="en-US" dirty="0" smtClean="0"/>
              <a:t>M- Imperial Garden</a:t>
            </a:r>
          </a:p>
          <a:p>
            <a:r>
              <a:rPr lang="en-US" dirty="0" smtClean="0"/>
              <a:t>N- Hall of Mental Cultivation</a:t>
            </a:r>
          </a:p>
          <a:p>
            <a:r>
              <a:rPr lang="en-US" dirty="0" smtClean="0"/>
              <a:t>O- Palace of Tranquil Longevity</a:t>
            </a:r>
            <a:endParaRPr lang="en-US" dirty="0"/>
          </a:p>
        </p:txBody>
      </p:sp>
      <p:pic>
        <p:nvPicPr>
          <p:cNvPr id="1026" name="Picture 2" descr="File:Forbidden city map wp 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838200"/>
            <a:ext cx="32766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1925, the Forbidden city is under the charge of Palace </a:t>
            </a:r>
            <a:r>
              <a:rPr lang="en-US" dirty="0" err="1" smtClean="0"/>
              <a:t>Musuem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Collects artworks and artifacts built by the Ming and Qing </a:t>
            </a:r>
            <a:r>
              <a:rPr lang="en-US" dirty="0" err="1" smtClean="0"/>
              <a:t>dynastiest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Popular Tourist Site</a:t>
            </a:r>
          </a:p>
          <a:p>
            <a:r>
              <a:rPr lang="en-US" dirty="0" smtClean="0"/>
              <a:t>Starbucks opened</a:t>
            </a:r>
          </a:p>
          <a:p>
            <a:r>
              <a:rPr lang="en-US" dirty="0" smtClean="0"/>
              <a:t>Starbucks closed</a:t>
            </a:r>
          </a:p>
          <a:p>
            <a:r>
              <a:rPr lang="en-US" dirty="0" smtClean="0"/>
              <a:t>There is a 16 year restoration project to restore the buildings back to pre-1912 state</a:t>
            </a:r>
            <a:endParaRPr lang="en-US" dirty="0"/>
          </a:p>
        </p:txBody>
      </p:sp>
      <p:pic>
        <p:nvPicPr>
          <p:cNvPr id="3074" name="Picture 2" descr="http://www.blonde2dot0.com/blog/wp-content/uploads/2010/01/starbucks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962400"/>
            <a:ext cx="931159" cy="957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2">
      <a:dk1>
        <a:sysClr val="windowText" lastClr="000000"/>
      </a:dk1>
      <a:lt1>
        <a:sysClr val="window" lastClr="FFFFFF"/>
      </a:lt1>
      <a:dk2>
        <a:srgbClr val="FF0000"/>
      </a:dk2>
      <a:lt2>
        <a:srgbClr val="FFFF0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172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The Forbidden City  (紫禁城 Zǐjìnchéng) or (故宫 Gùgōng)</vt:lpstr>
      <vt:lpstr>Background</vt:lpstr>
      <vt:lpstr>Layout</vt:lpstr>
      <vt:lpstr>Modern Times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Forbidden City (紫禁城 Z</dc:title>
  <dc:creator>User</dc:creator>
  <cp:lastModifiedBy>LIU, RUZHEN</cp:lastModifiedBy>
  <cp:revision>3</cp:revision>
  <dcterms:created xsi:type="dcterms:W3CDTF">2013-03-06T03:15:56Z</dcterms:created>
  <dcterms:modified xsi:type="dcterms:W3CDTF">2013-03-07T19:20:01Z</dcterms:modified>
</cp:coreProperties>
</file>