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2214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EA47-72F0-430C-BD39-E8E62D8A0662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419BAC-4194-4430-8DE0-D9342D866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EA47-72F0-430C-BD39-E8E62D8A0662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9BAC-4194-4430-8DE0-D9342D866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EA47-72F0-430C-BD39-E8E62D8A0662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9BAC-4194-4430-8DE0-D9342D866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EA47-72F0-430C-BD39-E8E62D8A0662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419BAC-4194-4430-8DE0-D9342D866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EA47-72F0-430C-BD39-E8E62D8A0662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9BAC-4194-4430-8DE0-D9342D866F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EA47-72F0-430C-BD39-E8E62D8A0662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9BAC-4194-4430-8DE0-D9342D866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EA47-72F0-430C-BD39-E8E62D8A0662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B419BAC-4194-4430-8DE0-D9342D866F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EA47-72F0-430C-BD39-E8E62D8A0662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9BAC-4194-4430-8DE0-D9342D866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EA47-72F0-430C-BD39-E8E62D8A0662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9BAC-4194-4430-8DE0-D9342D866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EA47-72F0-430C-BD39-E8E62D8A0662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9BAC-4194-4430-8DE0-D9342D866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FEA47-72F0-430C-BD39-E8E62D8A0662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9BAC-4194-4430-8DE0-D9342D866F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6FEA47-72F0-430C-BD39-E8E62D8A0662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419BAC-4194-4430-8DE0-D9342D866F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data\Three%20Gorges%20Dam%20at%20full%20capacity.wmv" TargetMode="Externa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tjTh7A4jnbc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youtube.com/watch?v=TuDE8nyi0_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hree Gorges Dam at full capacity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THREE GORGES DAM</a:t>
            </a:r>
            <a:br>
              <a:rPr lang="en-US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zh-CN" alt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长江三峡水利枢纽工程 </a:t>
            </a:r>
            <a:r>
              <a:rPr lang="en-US" altLang="zh-CN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en-US" altLang="zh-CN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</a:t>
            </a:r>
            <a:r>
              <a:rPr lang="en-US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hángjiāng</a:t>
            </a:r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sānxiá</a:t>
            </a:r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shuǐlì</a:t>
            </a:r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shūniǔ</a:t>
            </a:r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gōngchéng</a:t>
            </a:r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en-US" b="1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zh-CN" altLang="en-US" dirty="0" smtClean="0"/>
              <a:t>陈祥 </a:t>
            </a:r>
            <a:endParaRPr lang="en-US" dirty="0"/>
          </a:p>
        </p:txBody>
      </p:sp>
      <p:sp>
        <p:nvSpPr>
          <p:cNvPr id="4" name="AutoShape 2" descr="http://t1.baidu.com/it/u=2718946248,2980551799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887" y="-13370"/>
            <a:ext cx="5864225" cy="42456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2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</a:t>
            </a:r>
            <a:r>
              <a:rPr lang="en-US" dirty="0" err="1" smtClean="0"/>
              <a:t>where</a:t>
            </a:r>
            <a:r>
              <a:rPr lang="en-US" dirty="0" smtClean="0"/>
              <a:t> </a:t>
            </a:r>
            <a:r>
              <a:rPr lang="en-US" dirty="0" err="1" smtClean="0"/>
              <a:t>where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Dam Is placed along the Yangtze River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zh-TW" alt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长江 </a:t>
            </a:r>
            <a:r>
              <a:rPr lang="en-US" altLang="zh-TW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cháng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jiāng</a:t>
            </a:r>
            <a:r>
              <a:rPr lang="en-US" dirty="0" smtClean="0"/>
              <a:t>) inside the </a:t>
            </a:r>
            <a:r>
              <a:rPr lang="en-US" dirty="0" err="1" smtClean="0"/>
              <a:t>Yiling</a:t>
            </a:r>
            <a:r>
              <a:rPr lang="en-US" dirty="0" smtClean="0"/>
              <a:t> District (</a:t>
            </a:r>
            <a:r>
              <a:rPr lang="zh-TW" alt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夷陵区 </a:t>
            </a:r>
            <a:r>
              <a:rPr lang="en-US" altLang="zh-TW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r>
              <a:rPr lang="zh-TW" alt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Yí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líng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qū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8918" name="Picture 6" descr="http://www.eoearth.org/files/123901_124000/123904/Yangtze_ri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24200"/>
            <a:ext cx="5080119" cy="3733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Down Arrow 14"/>
          <p:cNvSpPr/>
          <p:nvPr/>
        </p:nvSpPr>
        <p:spPr>
          <a:xfrm rot="1280459">
            <a:off x="3198708" y="4166641"/>
            <a:ext cx="457200" cy="914400"/>
          </a:xfrm>
          <a:prstGeom prst="downArrow">
            <a:avLst>
              <a:gd name="adj1" fmla="val 50000"/>
              <a:gd name="adj2" fmla="val 5241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00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100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100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 animBg="1"/>
      <p:bldP spid="15" grpId="2" animBg="1"/>
      <p:bldP spid="15" grpId="4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Dam at full capacity can provide 10% (22,500 mega watts) </a:t>
            </a:r>
            <a:r>
              <a:rPr lang="en-US" b="1" u="sng" dirty="0" smtClean="0"/>
              <a:t>clean</a:t>
            </a:r>
            <a:r>
              <a:rPr lang="en-US" dirty="0" smtClean="0"/>
              <a:t> power for the entire China Needs)</a:t>
            </a:r>
          </a:p>
          <a:p>
            <a:r>
              <a:rPr lang="en-US" dirty="0" smtClean="0"/>
              <a:t>Took 17 years to build (my entire life) and $37 billion (Completion of build 2009)</a:t>
            </a:r>
          </a:p>
          <a:p>
            <a:r>
              <a:rPr lang="en-US" dirty="0" smtClean="0"/>
              <a:t>There is so much water in the dam it is slowing the Earths rotation</a:t>
            </a:r>
          </a:p>
          <a:p>
            <a:r>
              <a:rPr lang="en-US" dirty="0" smtClean="0"/>
              <a:t>Largest hydroelectric power station in the world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papundits.files.wordpress.com/2008/08/three-gorges-dam-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604285"/>
            <a:ext cx="4343400" cy="32537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the power..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39624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Generators weigh 6,000 TONS EACH, capable of producing 700+ MW. The dam has 32 of these.  ($150M Each)</a:t>
            </a:r>
          </a:p>
          <a:p>
            <a:r>
              <a:rPr lang="en-US" dirty="0" smtClean="0"/>
              <a:t>The dam can create as much power as 18 nuclear power plants </a:t>
            </a:r>
          </a:p>
          <a:p>
            <a:r>
              <a:rPr lang="en-US" dirty="0" smtClean="0">
                <a:hlinkClick r:id="rId3"/>
              </a:rPr>
              <a:t>http://www.youtube.com/watch?v=tjTh7A4jnbc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0964" name="Picture 4" descr="http://news.xinhuanet.com/english2010/photo/2010-07/22/13410321_11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52400"/>
            <a:ext cx="2695575" cy="32861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Gorges dam is one of few human made structures that can be viewed from space</a:t>
            </a:r>
            <a:endParaRPr lang="en-US" dirty="0"/>
          </a:p>
        </p:txBody>
      </p:sp>
      <p:pic>
        <p:nvPicPr>
          <p:cNvPr id="41986" name="Picture 2" descr="http://images.mnn.com/sites/default/files/three-gorges-dam-fe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659093"/>
            <a:ext cx="8991600" cy="419890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“Swimming” – </a:t>
            </a:r>
            <a:r>
              <a:rPr lang="en-US" dirty="0" err="1" smtClean="0"/>
              <a:t>mao</a:t>
            </a:r>
            <a:r>
              <a:rPr lang="en-US" dirty="0" smtClean="0"/>
              <a:t> </a:t>
            </a:r>
            <a:r>
              <a:rPr lang="en-US" dirty="0" err="1" smtClean="0"/>
              <a:t>zedong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554162"/>
            <a:ext cx="4724400" cy="4525963"/>
          </a:xfrm>
        </p:spPr>
        <p:txBody>
          <a:bodyPr>
            <a:noAutofit/>
          </a:bodyPr>
          <a:lstStyle/>
          <a:p>
            <a:pPr algn="ctr"/>
            <a:r>
              <a:rPr lang="en-US" sz="1600" i="1" dirty="0" smtClean="0"/>
              <a:t>"I have just drunk the waters of Changsha </a:t>
            </a:r>
            <a:br>
              <a:rPr lang="en-US" sz="1600" i="1" dirty="0" smtClean="0"/>
            </a:br>
            <a:r>
              <a:rPr lang="en-US" sz="1600" i="1" dirty="0" smtClean="0"/>
              <a:t>And come to eat the fish of </a:t>
            </a:r>
            <a:r>
              <a:rPr lang="en-US" sz="1600" i="1" dirty="0" err="1" smtClean="0"/>
              <a:t>Wuchang</a:t>
            </a:r>
            <a:r>
              <a:rPr lang="en-US" sz="1600" i="1" dirty="0" smtClean="0"/>
              <a:t>. </a:t>
            </a:r>
            <a:br>
              <a:rPr lang="en-US" sz="1600" i="1" dirty="0" smtClean="0"/>
            </a:br>
            <a:r>
              <a:rPr lang="en-US" sz="1600" i="1" dirty="0" smtClean="0"/>
              <a:t>Now I am swimming across the great Yangtze, </a:t>
            </a:r>
            <a:br>
              <a:rPr lang="en-US" sz="1600" i="1" dirty="0" smtClean="0"/>
            </a:br>
            <a:r>
              <a:rPr lang="en-US" sz="1600" i="1" dirty="0" smtClean="0"/>
              <a:t>Looking afar to the open sky of Chu. </a:t>
            </a:r>
            <a:br>
              <a:rPr lang="en-US" sz="1600" i="1" dirty="0" smtClean="0"/>
            </a:br>
            <a:r>
              <a:rPr lang="en-US" sz="1600" i="1" dirty="0" smtClean="0"/>
              <a:t>Let the wind blow and waves beat, </a:t>
            </a:r>
            <a:br>
              <a:rPr lang="en-US" sz="1600" i="1" dirty="0" smtClean="0"/>
            </a:br>
            <a:r>
              <a:rPr lang="en-US" sz="1600" i="1" dirty="0" smtClean="0"/>
              <a:t>Better far than idly strolling in a courtyard. </a:t>
            </a:r>
            <a:br>
              <a:rPr lang="en-US" sz="1600" i="1" dirty="0" smtClean="0"/>
            </a:br>
            <a:r>
              <a:rPr lang="en-US" sz="1600" i="1" dirty="0" smtClean="0"/>
              <a:t>Today I am at ease. </a:t>
            </a:r>
            <a:br>
              <a:rPr lang="en-US" sz="1600" i="1" dirty="0" smtClean="0"/>
            </a:br>
            <a:r>
              <a:rPr lang="en-US" sz="1600" i="1" dirty="0" smtClean="0"/>
              <a:t>"It was by a stream that the Master said - </a:t>
            </a:r>
            <a:br>
              <a:rPr lang="en-US" sz="1600" i="1" dirty="0" smtClean="0"/>
            </a:br>
            <a:r>
              <a:rPr lang="en-US" sz="1600" i="1" dirty="0" smtClean="0"/>
              <a:t>"Thus so things flow away!"" </a:t>
            </a:r>
            <a:endParaRPr lang="en-US" sz="1600" dirty="0" smtClean="0"/>
          </a:p>
          <a:p>
            <a:pPr algn="ctr"/>
            <a:r>
              <a:rPr lang="en-US" sz="1600" i="1" dirty="0" smtClean="0"/>
              <a:t>Sails move with the wind. </a:t>
            </a:r>
            <a:br>
              <a:rPr lang="en-US" sz="1600" i="1" dirty="0" smtClean="0"/>
            </a:br>
            <a:r>
              <a:rPr lang="en-US" sz="1600" i="1" dirty="0" smtClean="0"/>
              <a:t>Tortoise and Snake are still. </a:t>
            </a:r>
            <a:br>
              <a:rPr lang="en-US" sz="1600" i="1" dirty="0" smtClean="0"/>
            </a:br>
            <a:r>
              <a:rPr lang="en-US" sz="1600" i="1" dirty="0" smtClean="0"/>
              <a:t>Great plans are afoot: </a:t>
            </a:r>
            <a:br>
              <a:rPr lang="en-US" sz="1600" i="1" dirty="0" smtClean="0"/>
            </a:br>
            <a:r>
              <a:rPr lang="en-US" sz="1600" i="1" dirty="0" smtClean="0"/>
              <a:t>A bridge will fly to span the north and south, </a:t>
            </a:r>
            <a:br>
              <a:rPr lang="en-US" sz="1600" i="1" dirty="0" smtClean="0"/>
            </a:br>
            <a:r>
              <a:rPr lang="en-US" sz="1600" i="1" dirty="0" smtClean="0"/>
              <a:t>Turning a deep chasm into a thoroughfare; </a:t>
            </a:r>
            <a:br>
              <a:rPr lang="en-US" sz="1600" i="1" dirty="0" smtClean="0"/>
            </a:br>
            <a:r>
              <a:rPr lang="en-US" sz="1600" i="1" dirty="0" smtClean="0"/>
              <a:t>Walls of stone will stand upstream to the west </a:t>
            </a:r>
            <a:br>
              <a:rPr lang="en-US" sz="1600" i="1" dirty="0" smtClean="0"/>
            </a:br>
            <a:r>
              <a:rPr lang="en-US" sz="1600" i="1" dirty="0" smtClean="0"/>
              <a:t>To hold back </a:t>
            </a:r>
            <a:r>
              <a:rPr lang="en-US" sz="1600" i="1" dirty="0" err="1" smtClean="0"/>
              <a:t>Wushan's</a:t>
            </a:r>
            <a:r>
              <a:rPr lang="en-US" sz="1600" i="1" dirty="0" smtClean="0"/>
              <a:t> clouds and rain </a:t>
            </a:r>
            <a:br>
              <a:rPr lang="en-US" sz="1600" i="1" dirty="0" smtClean="0"/>
            </a:br>
            <a:r>
              <a:rPr lang="en-US" sz="1600" i="1" dirty="0" smtClean="0"/>
              <a:t>Till a smooth lake rises in the narrow gorges. </a:t>
            </a:r>
            <a:br>
              <a:rPr lang="en-US" sz="1600" i="1" dirty="0" smtClean="0"/>
            </a:br>
            <a:r>
              <a:rPr lang="en-US" sz="1600" i="1" dirty="0" smtClean="0"/>
              <a:t>The mountain goddess if she is still there </a:t>
            </a:r>
            <a:br>
              <a:rPr lang="en-US" sz="1600" i="1" dirty="0" smtClean="0"/>
            </a:br>
            <a:r>
              <a:rPr lang="en-US" sz="1600" i="1" dirty="0" smtClean="0"/>
              <a:t>Will marvel at a world so changed." </a:t>
            </a:r>
            <a:endParaRPr lang="en-US" sz="1600" dirty="0" smtClean="0"/>
          </a:p>
          <a:p>
            <a:pPr algn="ctr"/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428625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视</a:t>
            </a:r>
            <a:r>
              <a:rPr lang="ja-JP" altLang="en-US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频 </a:t>
            </a:r>
            <a:r>
              <a:rPr lang="en-US" altLang="ja-JP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(Video – </a:t>
            </a:r>
            <a:r>
              <a:rPr lang="en-US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Shì</a:t>
            </a:r>
            <a:r>
              <a:rPr lang="en-US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pín</a:t>
            </a:r>
            <a:r>
              <a:rPr lang="en-US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)</a:t>
            </a:r>
            <a:endParaRPr lang="en-US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http://www.youtube.com/watch?v=TuDE8nyi0_8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http://www.asianinfrastructure.com/media/media-news/news-thumb/100601/threegorgesd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895600"/>
            <a:ext cx="4476750" cy="29432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</TotalTime>
  <Words>189</Words>
  <Application>Microsoft Office PowerPoint</Application>
  <PresentationFormat>On-screen Show (4:3)</PresentationFormat>
  <Paragraphs>20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THREE GORGES DAM 长江三峡水利枢纽工程 (chángjiāng sānxiá shuǐlì shūniǔ gōngchéng)</vt:lpstr>
      <vt:lpstr>Where where where?</vt:lpstr>
      <vt:lpstr>Interesting facts</vt:lpstr>
      <vt:lpstr>More about the power..</vt:lpstr>
      <vt:lpstr>space</vt:lpstr>
      <vt:lpstr>“Swimming” – mao zedong</vt:lpstr>
      <vt:lpstr>视频 (Video – Shì pín)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GORGES DAM</dc:title>
  <dc:creator>Travis</dc:creator>
  <cp:lastModifiedBy>Ruzhen</cp:lastModifiedBy>
  <cp:revision>20</cp:revision>
  <dcterms:created xsi:type="dcterms:W3CDTF">2013-03-11T01:40:18Z</dcterms:created>
  <dcterms:modified xsi:type="dcterms:W3CDTF">2013-05-15T13:38:56Z</dcterms:modified>
</cp:coreProperties>
</file>