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0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9395A5C-0274-4463-95C1-E43BCDAC141F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27D5102-52BB-48AC-B034-391E2AF376E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F4IoWcwvPs" TargetMode="External"/><Relationship Id="rId2" Type="http://schemas.openxmlformats.org/officeDocument/2006/relationships/hyperlink" Target="https://www.youtube.com/watch?v=O9ASqF8qQI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3429000"/>
          </a:xfrm>
        </p:spPr>
        <p:txBody>
          <a:bodyPr>
            <a:normAutofit/>
          </a:bodyPr>
          <a:lstStyle/>
          <a:p>
            <a:r>
              <a:rPr lang="zh-CN" altLang="en-US" sz="20000" dirty="0" smtClean="0">
                <a:ea typeface="汉鼎简楷体" panose="02010609000101010101" pitchFamily="49" charset="-122"/>
              </a:rPr>
              <a:t>埙</a:t>
            </a:r>
            <a:endParaRPr lang="en-US" sz="20000" dirty="0">
              <a:ea typeface="汉鼎简楷体" panose="02010609000101010101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CN" sz="5400" dirty="0" smtClean="0">
                <a:latin typeface="Monotype Corsiva" panose="03010101010201010101" pitchFamily="66" charset="0"/>
                <a:ea typeface="汉鼎简楷体" panose="02010609000101010101" pitchFamily="49" charset="-122"/>
              </a:rPr>
              <a:t>By </a:t>
            </a:r>
            <a:r>
              <a:rPr lang="zh-CN" altLang="en-US" sz="5400" dirty="0" smtClean="0">
                <a:latin typeface="Monotype Corsiva" panose="03010101010201010101" pitchFamily="66" charset="0"/>
                <a:ea typeface="汉鼎简楷体" panose="02010609000101010101" pitchFamily="49" charset="-122"/>
              </a:rPr>
              <a:t>韩宁</a:t>
            </a:r>
            <a:endParaRPr lang="en-US" sz="5400" dirty="0">
              <a:latin typeface="Monotype Corsiva" panose="03010101010201010101" pitchFamily="66" charset="0"/>
              <a:ea typeface="汉鼎简楷体" panose="02010609000101010101" pitchFamily="49" charset="-122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5400" y="3644900"/>
            <a:ext cx="6400800" cy="1752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5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ea typeface="汉鼎简楷体" panose="02010609000101010101" pitchFamily="49" charset="-122"/>
              </a:rPr>
              <a:t>xūn</a:t>
            </a:r>
            <a:endParaRPr lang="en-US" sz="5400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anose="03010101010201010101" pitchFamily="66" charset="0"/>
              <a:ea typeface="汉鼎简楷体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654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What is it?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70916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xūn</a:t>
            </a:r>
            <a:r>
              <a:rPr lang="en-US" dirty="0" smtClean="0"/>
              <a:t> is one of the oldest instruments in China</a:t>
            </a:r>
          </a:p>
          <a:p>
            <a:r>
              <a:rPr lang="en-US" dirty="0" smtClean="0"/>
              <a:t>It was developed around 1600 BCE, during the Xia Dynasty</a:t>
            </a:r>
          </a:p>
          <a:p>
            <a:r>
              <a:rPr lang="en-US" dirty="0" smtClean="0"/>
              <a:t>It is a egg-shaped, globular, vessel flute</a:t>
            </a:r>
            <a:endParaRPr lang="en-US" dirty="0"/>
          </a:p>
          <a:p>
            <a:r>
              <a:rPr lang="en-US" dirty="0" smtClean="0"/>
              <a:t>It is similar to an ocarina, but lacks a fipple mouthpiece</a:t>
            </a:r>
            <a:endParaRPr lang="en-US" dirty="0"/>
          </a:p>
        </p:txBody>
      </p:sp>
      <p:pic>
        <p:nvPicPr>
          <p:cNvPr id="1026" name="Picture 2" descr="File:Xunfro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7800"/>
            <a:ext cx="38862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6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History of the </a:t>
            </a:r>
            <a:r>
              <a:rPr lang="zh-CN" altLang="en-US" sz="8800" dirty="0" smtClean="0"/>
              <a:t>埙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709160"/>
          </a:xfrm>
        </p:spPr>
        <p:txBody>
          <a:bodyPr/>
          <a:lstStyle/>
          <a:p>
            <a:r>
              <a:rPr lang="en-US" dirty="0" smtClean="0"/>
              <a:t>During ancient times, hunters would often tie stones or mud balls to rope to hunt animals</a:t>
            </a:r>
          </a:p>
          <a:p>
            <a:r>
              <a:rPr lang="en-US" dirty="0" smtClean="0"/>
              <a:t>Some of them were hollow, which allowed them to make sounds when thrown</a:t>
            </a:r>
          </a:p>
          <a:p>
            <a:r>
              <a:rPr lang="en-US" dirty="0" smtClean="0"/>
              <a:t>People liked the sound so they learned how to blow air into it</a:t>
            </a:r>
          </a:p>
          <a:p>
            <a:r>
              <a:rPr lang="en-US" dirty="0" smtClean="0"/>
              <a:t>This eventually turned into the </a:t>
            </a:r>
            <a:r>
              <a:rPr lang="en-US" dirty="0" err="1" smtClean="0"/>
              <a:t>xun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2" name="Picture 4" descr="http://ecx.images-amazon.com/images/I/41enQjZDCs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98" y="4206875"/>
            <a:ext cx="2651125" cy="265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music.chinese.cn/en/image/attachement/jpg/site3/20100121/0023aeaa687b0cc23a95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9" y="1434247"/>
            <a:ext cx="4022723" cy="279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74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/>
              <a:t>History of the </a:t>
            </a:r>
            <a:r>
              <a:rPr lang="zh-CN" altLang="en-US" sz="8800" dirty="0" smtClean="0"/>
              <a:t>埙 </a:t>
            </a:r>
            <a:r>
              <a:rPr lang="en-US" altLang="zh-CN" sz="8800" dirty="0" smtClean="0"/>
              <a:t>Cont.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709160"/>
          </a:xfrm>
        </p:spPr>
        <p:txBody>
          <a:bodyPr>
            <a:normAutofit/>
          </a:bodyPr>
          <a:lstStyle/>
          <a:p>
            <a:r>
              <a:rPr lang="en-US" dirty="0" smtClean="0"/>
              <a:t>Many have been found in the graves of the Xia dynasty</a:t>
            </a:r>
          </a:p>
          <a:p>
            <a:r>
              <a:rPr lang="en-US" dirty="0" smtClean="0"/>
              <a:t>They had three holes, and could produce 5 notes</a:t>
            </a:r>
          </a:p>
          <a:p>
            <a:r>
              <a:rPr lang="en-US" dirty="0" smtClean="0"/>
              <a:t>The shape and hole number known today was standardized in the Shang dynasty</a:t>
            </a:r>
          </a:p>
        </p:txBody>
      </p:sp>
      <p:pic>
        <p:nvPicPr>
          <p:cNvPr id="3074" name="Picture 2" descr="http://www.china-expats.com/Images/Instruments/Xu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57338"/>
            <a:ext cx="3810000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40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/>
              <a:t>History of the </a:t>
            </a:r>
            <a:r>
              <a:rPr lang="zh-CN" altLang="en-US" sz="8800" dirty="0"/>
              <a:t>埙 </a:t>
            </a:r>
            <a:r>
              <a:rPr lang="en-US" altLang="zh-CN" sz="8800" dirty="0"/>
              <a:t>Cont.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709160"/>
          </a:xfrm>
        </p:spPr>
        <p:txBody>
          <a:bodyPr/>
          <a:lstStyle/>
          <a:p>
            <a:r>
              <a:rPr lang="en-US" dirty="0"/>
              <a:t>During this era, the </a:t>
            </a:r>
            <a:r>
              <a:rPr lang="en-US" dirty="0" err="1"/>
              <a:t>xun</a:t>
            </a:r>
            <a:r>
              <a:rPr lang="en-US" dirty="0"/>
              <a:t> had five holes </a:t>
            </a:r>
            <a:r>
              <a:rPr lang="en-US"/>
              <a:t>and </a:t>
            </a:r>
            <a:r>
              <a:rPr lang="en-US" smtClean="0"/>
              <a:t>produced better </a:t>
            </a:r>
            <a:r>
              <a:rPr lang="en-US" dirty="0"/>
              <a:t>quality sound, and could produce all tones and half-tones of an entire octave</a:t>
            </a:r>
          </a:p>
          <a:p>
            <a:r>
              <a:rPr lang="en-US" dirty="0" smtClean="0"/>
              <a:t>By the Chou dynasty, they were very common</a:t>
            </a:r>
          </a:p>
          <a:p>
            <a:r>
              <a:rPr lang="en-US" dirty="0" smtClean="0"/>
              <a:t>They were often played in imperial courts</a:t>
            </a:r>
            <a:endParaRPr lang="en-US" dirty="0"/>
          </a:p>
        </p:txBody>
      </p:sp>
      <p:pic>
        <p:nvPicPr>
          <p:cNvPr id="4098" name="Picture 2" descr="http://i.ebayimg.com/t/Chinese-Pottery-Clay-Flute-Ancient-Xun-Flute-Musical-Instrument-Ceramic-Ocarina-/00/s/ODAwWDYzOA==/$(KGrHqJHJFUFC,zOI7mEBQunP(jyzw~~60_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52600"/>
            <a:ext cx="3733800" cy="468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97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Videos of the </a:t>
            </a:r>
            <a:r>
              <a:rPr lang="zh-CN" altLang="en-US" sz="8800" dirty="0" smtClean="0"/>
              <a:t>埙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www.youtube.com/watch?v=O9ASqF8qQI4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https://www.youtube.com/watch?v=LF4IoWcwvPs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78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English Chinese">
      <a:majorFont>
        <a:latin typeface="French Script MT"/>
        <a:ea typeface="汉鼎简楷体"/>
        <a:cs typeface=""/>
      </a:majorFont>
      <a:minorFont>
        <a:latin typeface="Monotype Corsiva"/>
        <a:ea typeface="汉鼎简楷体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</TotalTime>
  <Words>204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埙</vt:lpstr>
      <vt:lpstr>What is it?</vt:lpstr>
      <vt:lpstr>History of the 埙</vt:lpstr>
      <vt:lpstr>History of the 埙 Cont.</vt:lpstr>
      <vt:lpstr>History of the 埙 Cont.</vt:lpstr>
      <vt:lpstr>Videos of the 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 Nik</dc:creator>
  <cp:lastModifiedBy>The Nik</cp:lastModifiedBy>
  <cp:revision>7</cp:revision>
  <dcterms:created xsi:type="dcterms:W3CDTF">2013-12-16T23:23:59Z</dcterms:created>
  <dcterms:modified xsi:type="dcterms:W3CDTF">2013-12-17T00:26:08Z</dcterms:modified>
</cp:coreProperties>
</file>